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CB0DEACA-637D-23D6-6ABE-D3B9C5F1AE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66A0E608-B49A-069D-E072-F13523C54DC4}"/>
              </a:ext>
            </a:extLst>
          </p:cNvPr>
          <p:cNvGrpSpPr/>
          <p:nvPr/>
        </p:nvGrpSpPr>
        <p:grpSpPr>
          <a:xfrm>
            <a:off x="0" y="0"/>
            <a:ext cx="2305056" cy="6857999"/>
            <a:chOff x="0" y="0"/>
            <a:chExt cx="2305056" cy="685799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B42E5F72-B0D3-EE3A-4EF0-A028334D25EF}"/>
                </a:ext>
              </a:extLst>
            </p:cNvPr>
            <p:cNvSpPr/>
            <p:nvPr/>
          </p:nvSpPr>
          <p:spPr>
            <a:xfrm>
              <a:off x="1209678" y="4764"/>
              <a:ext cx="23810" cy="2181228"/>
            </a:xfrm>
            <a:prstGeom prst="rect">
              <a:avLst/>
            </a:pr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A5F6E7A-8B7A-0A7C-EDB8-8CB70DFEE9C1}"/>
                </a:ext>
              </a:extLst>
            </p:cNvPr>
            <p:cNvSpPr/>
            <p:nvPr/>
          </p:nvSpPr>
          <p:spPr>
            <a:xfrm>
              <a:off x="1128717" y="217646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5998209-EADE-51C7-D101-92139AB92A18}"/>
                </a:ext>
              </a:extLst>
            </p:cNvPr>
            <p:cNvSpPr/>
            <p:nvPr/>
          </p:nvSpPr>
          <p:spPr>
            <a:xfrm>
              <a:off x="1123953" y="402113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A75529C6-4CE0-4161-9015-F98211A7D174}"/>
                </a:ext>
              </a:extLst>
            </p:cNvPr>
            <p:cNvSpPr/>
            <p:nvPr/>
          </p:nvSpPr>
          <p:spPr>
            <a:xfrm>
              <a:off x="414342" y="9528"/>
              <a:ext cx="28575" cy="4481510"/>
            </a:xfrm>
            <a:prstGeom prst="rect">
              <a:avLst/>
            </a:pr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7A1AD12C-811A-4662-7C18-A96AA79DD690}"/>
                </a:ext>
              </a:extLst>
            </p:cNvPr>
            <p:cNvSpPr/>
            <p:nvPr/>
          </p:nvSpPr>
          <p:spPr>
            <a:xfrm>
              <a:off x="333371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79C5F49-B81F-951C-19B6-713527CE8EF0}"/>
                </a:ext>
              </a:extLst>
            </p:cNvPr>
            <p:cNvSpPr/>
            <p:nvPr/>
          </p:nvSpPr>
          <p:spPr>
            <a:xfrm>
              <a:off x="190496" y="9528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566"/>
                <a:gd name="f7" fmla="val 81"/>
                <a:gd name="f8" fmla="val 380"/>
                <a:gd name="f9" fmla="val 383"/>
                <a:gd name="f10" fmla="*/ f0 1 96"/>
                <a:gd name="f11" fmla="*/ f1 1 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2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21AFE59-D6B7-A947-BB98-E12D0B9421D5}"/>
                </a:ext>
              </a:extLst>
            </p:cNvPr>
            <p:cNvSpPr/>
            <p:nvPr/>
          </p:nvSpPr>
          <p:spPr>
            <a:xfrm>
              <a:off x="1290639" y="14292"/>
              <a:ext cx="376239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"/>
                <a:gd name="f4" fmla="val 1135"/>
                <a:gd name="f5" fmla="val 222"/>
                <a:gd name="f6" fmla="val 620"/>
                <a:gd name="f7" fmla="val 18"/>
                <a:gd name="f8" fmla="val 617"/>
                <a:gd name="f9" fmla="val 1129"/>
                <a:gd name="f10" fmla="*/ f0 1 237"/>
                <a:gd name="f11" fmla="*/ f1 1 113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37"/>
                <a:gd name="f18" fmla="*/ f15 1 113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7" h="1135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B9F7E71-664E-EDE0-0772-A65ECEA7F559}"/>
                </a:ext>
              </a:extLst>
            </p:cNvPr>
            <p:cNvSpPr/>
            <p:nvPr/>
          </p:nvSpPr>
          <p:spPr>
            <a:xfrm>
              <a:off x="1600200" y="180181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2A32B9A-84E6-E791-2457-04BCA47C3986}"/>
                </a:ext>
              </a:extLst>
            </p:cNvPr>
            <p:cNvSpPr/>
            <p:nvPr/>
          </p:nvSpPr>
          <p:spPr>
            <a:xfrm>
              <a:off x="1381128" y="9528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219"/>
                <a:gd name="f6" fmla="val 383"/>
                <a:gd name="f7" fmla="val 15"/>
                <a:gd name="f8" fmla="val 380"/>
                <a:gd name="f9" fmla="val 892"/>
                <a:gd name="f10" fmla="*/ f0 1 234"/>
                <a:gd name="f11" fmla="*/ f1 1 89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34"/>
                <a:gd name="f18" fmla="*/ f15 1 898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4" h="898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5FD62B18-BEEB-8CDC-7C51-CD7B0EC4DCBE}"/>
                </a:ext>
              </a:extLst>
            </p:cNvPr>
            <p:cNvSpPr/>
            <p:nvPr/>
          </p:nvSpPr>
          <p:spPr>
            <a:xfrm>
              <a:off x="1643067" y="0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78"/>
                <a:gd name="f6" fmla="val 192"/>
                <a:gd name="f7" fmla="val 6"/>
                <a:gd name="f8" fmla="val 15"/>
                <a:gd name="f9" fmla="val 189"/>
                <a:gd name="f10" fmla="*/ f0 1 96"/>
                <a:gd name="f11" fmla="*/ f1 1 57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5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0035E69-D6A0-987B-6FAD-5FE98869C5B6}"/>
                </a:ext>
              </a:extLst>
            </p:cNvPr>
            <p:cNvSpPr/>
            <p:nvPr/>
          </p:nvSpPr>
          <p:spPr>
            <a:xfrm>
              <a:off x="1685925" y="14208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98938589-2707-4704-B410-4F83EA981097}"/>
                </a:ext>
              </a:extLst>
            </p:cNvPr>
            <p:cNvSpPr/>
            <p:nvPr/>
          </p:nvSpPr>
          <p:spPr>
            <a:xfrm>
              <a:off x="1685925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BFC25A9-A859-3A04-1CAE-DDA922B98E8F}"/>
                </a:ext>
              </a:extLst>
            </p:cNvPr>
            <p:cNvSpPr/>
            <p:nvPr/>
          </p:nvSpPr>
          <p:spPr>
            <a:xfrm>
              <a:off x="1743075" y="4764"/>
              <a:ext cx="419096" cy="5222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29"/>
                <a:gd name="f5" fmla="val 252"/>
                <a:gd name="f6" fmla="val 45"/>
                <a:gd name="f7" fmla="val 120"/>
                <a:gd name="f8" fmla="val 6"/>
                <a:gd name="f9" fmla="val 15"/>
                <a:gd name="f10" fmla="val 60"/>
                <a:gd name="f11" fmla="val 111"/>
                <a:gd name="f12" fmla="val 317"/>
                <a:gd name="f13" fmla="*/ f0 1 264"/>
                <a:gd name="f14" fmla="*/ f1 1 32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64"/>
                <a:gd name="f21" fmla="*/ f18 1 329"/>
                <a:gd name="f22" fmla="*/ 0 1 f20"/>
                <a:gd name="f23" fmla="*/ f16 1 f20"/>
                <a:gd name="f24" fmla="*/ 0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64" h="329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1CA212B6-F872-EAA1-4392-D05A678BC5B7}"/>
                </a:ext>
              </a:extLst>
            </p:cNvPr>
            <p:cNvSpPr/>
            <p:nvPr/>
          </p:nvSpPr>
          <p:spPr>
            <a:xfrm>
              <a:off x="2119314" y="488947"/>
              <a:ext cx="161921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"/>
                <a:gd name="f4" fmla="val 31"/>
                <a:gd name="f5" fmla="val 17"/>
                <a:gd name="f6" fmla="val 13"/>
                <a:gd name="f7" fmla="val 9"/>
                <a:gd name="f8" fmla="val 30"/>
                <a:gd name="f9" fmla="val 6"/>
                <a:gd name="f10" fmla="val 27"/>
                <a:gd name="f11" fmla="val 20"/>
                <a:gd name="f12" fmla="val 10"/>
                <a:gd name="f13" fmla="val 4"/>
                <a:gd name="f14" fmla="val 1"/>
                <a:gd name="f15" fmla="val 21"/>
                <a:gd name="f16" fmla="val 25"/>
                <a:gd name="f17" fmla="val 28"/>
                <a:gd name="f18" fmla="val 14"/>
                <a:gd name="f19" fmla="val 11"/>
                <a:gd name="f20" fmla="val 5"/>
                <a:gd name="f21" fmla="val 7"/>
                <a:gd name="f22" fmla="val 12"/>
                <a:gd name="f23" fmla="val 19"/>
                <a:gd name="f24" fmla="val 24"/>
                <a:gd name="f25" fmla="val 26"/>
                <a:gd name="f26" fmla="val 23"/>
                <a:gd name="f27" fmla="*/ f0 1 34"/>
                <a:gd name="f28" fmla="*/ f1 1 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4"/>
                <a:gd name="f35" fmla="*/ f32 1 31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4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7" y="f14"/>
                    <a:pt x="f6" y="f2"/>
                    <a:pt x="f5" y="f2"/>
                  </a:cubicBezTo>
                  <a:cubicBezTo>
                    <a:pt x="f15" y="f2"/>
                    <a:pt x="f16" y="f14"/>
                    <a:pt x="f17" y="f13"/>
                  </a:cubicBezTo>
                  <a:cubicBezTo>
                    <a:pt x="f3" y="f12"/>
                    <a:pt x="f3" y="f11"/>
                    <a:pt x="f17" y="f10"/>
                  </a:cubicBezTo>
                  <a:cubicBezTo>
                    <a:pt x="f16" y="f8"/>
                    <a:pt x="f15" y="f4"/>
                    <a:pt x="f5" y="f4"/>
                  </a:cubicBezTo>
                  <a:close/>
                  <a:moveTo>
                    <a:pt x="f5" y="f13"/>
                  </a:moveTo>
                  <a:cubicBezTo>
                    <a:pt x="f18" y="f13"/>
                    <a:pt x="f19" y="f20"/>
                    <a:pt x="f7" y="f21"/>
                  </a:cubicBezTo>
                  <a:cubicBezTo>
                    <a:pt x="f13" y="f22"/>
                    <a:pt x="f13" y="f23"/>
                    <a:pt x="f7" y="f24"/>
                  </a:cubicBezTo>
                  <a:cubicBezTo>
                    <a:pt x="f19" y="f25"/>
                    <a:pt x="f18" y="f10"/>
                    <a:pt x="f5" y="f10"/>
                  </a:cubicBezTo>
                  <a:cubicBezTo>
                    <a:pt x="f11" y="f10"/>
                    <a:pt x="f26" y="f25"/>
                    <a:pt x="f16" y="f24"/>
                  </a:cubicBezTo>
                  <a:cubicBezTo>
                    <a:pt x="f8" y="f23"/>
                    <a:pt x="f8" y="f22"/>
                    <a:pt x="f16" y="f21"/>
                  </a:cubicBezTo>
                  <a:cubicBezTo>
                    <a:pt x="f26" y="f20"/>
                    <a:pt x="f11" y="f13"/>
                    <a:pt x="f5" y="f13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1338960F-110E-4950-7202-028040E2790E}"/>
                </a:ext>
              </a:extLst>
            </p:cNvPr>
            <p:cNvSpPr/>
            <p:nvPr/>
          </p:nvSpPr>
          <p:spPr>
            <a:xfrm>
              <a:off x="952503" y="4764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189"/>
                <a:gd name="f7" fmla="val 81"/>
                <a:gd name="f8" fmla="val 6"/>
                <a:gd name="f9" fmla="val 192"/>
                <a:gd name="f10" fmla="*/ f0 1 96"/>
                <a:gd name="f11" fmla="*/ f1 1 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2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2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1B41BF2E-898D-E046-78FD-4911C4052AF8}"/>
                </a:ext>
              </a:extLst>
            </p:cNvPr>
            <p:cNvSpPr/>
            <p:nvPr/>
          </p:nvSpPr>
          <p:spPr>
            <a:xfrm>
              <a:off x="8667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3F56D5DA-0265-B9F0-97A9-D02067A1EA57}"/>
                </a:ext>
              </a:extLst>
            </p:cNvPr>
            <p:cNvSpPr/>
            <p:nvPr/>
          </p:nvSpPr>
          <p:spPr>
            <a:xfrm>
              <a:off x="890589" y="1554159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329820A-16B4-4D51-9724-C5A444FDD5B1}"/>
                </a:ext>
              </a:extLst>
            </p:cNvPr>
            <p:cNvSpPr/>
            <p:nvPr/>
          </p:nvSpPr>
          <p:spPr>
            <a:xfrm>
              <a:off x="738185" y="5622929"/>
              <a:ext cx="338135" cy="1216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766"/>
                <a:gd name="f5" fmla="val 195"/>
                <a:gd name="f6" fmla="val 464"/>
                <a:gd name="f7" fmla="val 6"/>
                <a:gd name="f8" fmla="val 12"/>
                <a:gd name="f9" fmla="val 461"/>
                <a:gd name="f10" fmla="*/ f0 1 213"/>
                <a:gd name="f11" fmla="*/ f1 1 76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13"/>
                <a:gd name="f18" fmla="*/ f15 1 766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13" h="76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471D6CBC-1166-C880-BACA-37C197E68992}"/>
                </a:ext>
              </a:extLst>
            </p:cNvPr>
            <p:cNvSpPr/>
            <p:nvPr/>
          </p:nvSpPr>
          <p:spPr>
            <a:xfrm>
              <a:off x="647696" y="5480054"/>
              <a:ext cx="157167" cy="15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17"/>
                <a:gd name="f5" fmla="val 8"/>
                <a:gd name="f6" fmla="val 26"/>
                <a:gd name="f7" fmla="val 4"/>
                <a:gd name="f8" fmla="val 10"/>
                <a:gd name="f9" fmla="val 24"/>
                <a:gd name="f10" fmla="val 29"/>
                <a:gd name="f11" fmla="val 23"/>
                <a:gd name="f12" fmla="*/ f0 1 33"/>
                <a:gd name="f13" fmla="*/ f1 1 33"/>
                <a:gd name="f14" fmla="val f2"/>
                <a:gd name="f15" fmla="val f3"/>
                <a:gd name="f16" fmla="+- f15 0 f14"/>
                <a:gd name="f17" fmla="*/ f16 1 33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" h="3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57F222FE-31BE-5B73-FDA0-6024A5DA315D}"/>
                </a:ext>
              </a:extLst>
            </p:cNvPr>
            <p:cNvSpPr/>
            <p:nvPr/>
          </p:nvSpPr>
          <p:spPr>
            <a:xfrm>
              <a:off x="666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4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799AE758-067A-FBA5-5C86-6DA5EC497182}"/>
                </a:ext>
              </a:extLst>
            </p:cNvPr>
            <p:cNvSpPr/>
            <p:nvPr/>
          </p:nvSpPr>
          <p:spPr>
            <a:xfrm>
              <a:off x="0" y="3897309"/>
              <a:ext cx="133346" cy="26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68"/>
                <a:gd name="f5" fmla="val 69"/>
                <a:gd name="f6" fmla="val 6"/>
                <a:gd name="f7" fmla="val 12"/>
                <a:gd name="f8" fmla="val 162"/>
                <a:gd name="f9" fmla="*/ f0 1 84"/>
                <a:gd name="f10" fmla="*/ f1 1 16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"/>
                <a:gd name="f17" fmla="*/ f14 1 16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" h="168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147CB609-A3A0-64FB-493A-8DDDF66601F1}"/>
                </a:ext>
              </a:extLst>
            </p:cNvPr>
            <p:cNvSpPr/>
            <p:nvPr/>
          </p:nvSpPr>
          <p:spPr>
            <a:xfrm>
              <a:off x="66678" y="414972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94E03382-5F42-4903-DE95-D28794A14224}"/>
                </a:ext>
              </a:extLst>
            </p:cNvPr>
            <p:cNvSpPr/>
            <p:nvPr/>
          </p:nvSpPr>
          <p:spPr>
            <a:xfrm>
              <a:off x="0" y="1644648"/>
              <a:ext cx="133346" cy="26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70"/>
                <a:gd name="f5" fmla="val 12"/>
                <a:gd name="f6" fmla="val 164"/>
                <a:gd name="f7" fmla="val 69"/>
                <a:gd name="f8" fmla="val 6"/>
                <a:gd name="f9" fmla="*/ f0 1 84"/>
                <a:gd name="f10" fmla="*/ f1 1 17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"/>
                <a:gd name="f17" fmla="*/ f14 1 170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" h="170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9CBA1F88-F331-1A42-C5F4-5CA5E6130268}"/>
                </a:ext>
              </a:extLst>
            </p:cNvPr>
            <p:cNvSpPr/>
            <p:nvPr/>
          </p:nvSpPr>
          <p:spPr>
            <a:xfrm>
              <a:off x="66678" y="146843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85258BE-0C7C-C236-3AE7-94B525EAEF80}"/>
                </a:ext>
              </a:extLst>
            </p:cNvPr>
            <p:cNvSpPr/>
            <p:nvPr/>
          </p:nvSpPr>
          <p:spPr>
            <a:xfrm>
              <a:off x="695328" y="4764"/>
              <a:ext cx="309560" cy="1558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5"/>
                <a:gd name="f4" fmla="val 982"/>
                <a:gd name="f5" fmla="val 177"/>
                <a:gd name="f6" fmla="val 805"/>
                <a:gd name="f7" fmla="val 629"/>
                <a:gd name="f8" fmla="val 18"/>
                <a:gd name="f9" fmla="val 623"/>
                <a:gd name="f10" fmla="val 796"/>
                <a:gd name="f11" fmla="*/ f0 1 195"/>
                <a:gd name="f12" fmla="*/ f1 1 98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5"/>
                <a:gd name="f19" fmla="*/ f16 1 982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5" h="98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4ACFBE5D-0A12-6C94-13FA-7AAC685CBD80}"/>
                </a:ext>
              </a:extLst>
            </p:cNvPr>
            <p:cNvSpPr/>
            <p:nvPr/>
          </p:nvSpPr>
          <p:spPr>
            <a:xfrm>
              <a:off x="57150" y="488156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74872A3-92C5-F97B-A3B7-F7202C9918EA}"/>
                </a:ext>
              </a:extLst>
            </p:cNvPr>
            <p:cNvSpPr/>
            <p:nvPr/>
          </p:nvSpPr>
          <p:spPr>
            <a:xfrm>
              <a:off x="138110" y="5060947"/>
              <a:ext cx="304796" cy="1777995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92"/>
                <a:gd name="f5" fmla="val 1120"/>
                <a:gd name="f6" fmla="val 177"/>
                <a:gd name="f7" fmla="val 183"/>
                <a:gd name="f8" fmla="val 15"/>
                <a:gd name="f9" fmla="val 354"/>
                <a:gd name="f10" fmla="*/ f1 1 192"/>
                <a:gd name="f11" fmla="*/ f2 1 1120"/>
                <a:gd name="f12" fmla="val f3"/>
                <a:gd name="f13" fmla="val f4"/>
                <a:gd name="f14" fmla="val f5"/>
                <a:gd name="f15" fmla="+- f14 0 f12"/>
                <a:gd name="f16" fmla="+- f13 0 f12"/>
                <a:gd name="f17" fmla="*/ f16 1 192"/>
                <a:gd name="f18" fmla="*/ f15 1 1120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92" h="1120">
                  <a:moveTo>
                    <a:pt x="f4" y="f5"/>
                  </a:moveTo>
                  <a:lnTo>
                    <a:pt x="f6" y="f5"/>
                  </a:lnTo>
                  <a:lnTo>
                    <a:pt x="f6" y="f0"/>
                  </a:lnTo>
                  <a:lnTo>
                    <a:pt x="f3" y="f7"/>
                  </a:lnTo>
                  <a:lnTo>
                    <a:pt x="f3" y="f3"/>
                  </a:lnTo>
                  <a:lnTo>
                    <a:pt x="f8" y="f3"/>
                  </a:lnTo>
                  <a:lnTo>
                    <a:pt x="f8" y="f6"/>
                  </a:lnTo>
                  <a:lnTo>
                    <a:pt x="f4" y="f9"/>
                  </a:lnTo>
                  <a:lnTo>
                    <a:pt x="f4" y="f5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25DDC3D9-DFC4-5F62-8EF2-1BAFE45146B3}"/>
                </a:ext>
              </a:extLst>
            </p:cNvPr>
            <p:cNvSpPr/>
            <p:nvPr/>
          </p:nvSpPr>
          <p:spPr>
            <a:xfrm>
              <a:off x="561971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413BB923-1D0A-9F5F-915B-C312A4B2BBEF}"/>
                </a:ext>
              </a:extLst>
            </p:cNvPr>
            <p:cNvSpPr/>
            <p:nvPr/>
          </p:nvSpPr>
          <p:spPr>
            <a:xfrm>
              <a:off x="642942" y="6610353"/>
              <a:ext cx="23810" cy="242892"/>
            </a:xfrm>
            <a:prstGeom prst="rect">
              <a:avLst/>
            </a:pr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FF65DADF-4C84-6478-83D6-4AB6A7C647EF}"/>
                </a:ext>
              </a:extLst>
            </p:cNvPr>
            <p:cNvSpPr/>
            <p:nvPr/>
          </p:nvSpPr>
          <p:spPr>
            <a:xfrm>
              <a:off x="76196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11"/>
                <a:gd name="f11" fmla="val 29"/>
                <a:gd name="f12" fmla="val 36"/>
                <a:gd name="f13" fmla="*/ f0 1 40"/>
                <a:gd name="f14" fmla="*/ f1 1 40"/>
                <a:gd name="f15" fmla="val f2"/>
                <a:gd name="f16" fmla="val f3"/>
                <a:gd name="f17" fmla="+- f16 0 f15"/>
                <a:gd name="f18" fmla="*/ f17 1 40"/>
                <a:gd name="f19" fmla="*/ 0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10"/>
                    <a:pt x="f8" y="f4"/>
                  </a:cubicBezTo>
                  <a:cubicBezTo>
                    <a:pt x="f8" y="f11"/>
                    <a:pt x="f9" y="f12"/>
                    <a:pt x="f4" y="f12"/>
                  </a:cubicBezTo>
                  <a:cubicBezTo>
                    <a:pt x="f11" y="f12"/>
                    <a:pt x="f12" y="f11"/>
                    <a:pt x="f12" y="f4"/>
                  </a:cubicBezTo>
                  <a:cubicBezTo>
                    <a:pt x="f12" y="f10"/>
                    <a:pt x="f11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2BAAEED-9C8F-5AAD-D258-C6FD03D6775D}"/>
                </a:ext>
              </a:extLst>
            </p:cNvPr>
            <p:cNvSpPr/>
            <p:nvPr/>
          </p:nvSpPr>
          <p:spPr>
            <a:xfrm>
              <a:off x="0" y="5978520"/>
              <a:ext cx="190496" cy="461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"/>
                <a:gd name="f4" fmla="val 291"/>
                <a:gd name="f5" fmla="val 105"/>
                <a:gd name="f6" fmla="val 114"/>
                <a:gd name="f7" fmla="val 9"/>
                <a:gd name="f8" fmla="val 12"/>
                <a:gd name="f9" fmla="val 108"/>
                <a:gd name="f10" fmla="*/ f0 1 120"/>
                <a:gd name="f11" fmla="*/ f1 1 29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0"/>
                <a:gd name="f18" fmla="*/ f15 1 291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0" h="291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6143BF22-39E6-78AE-630C-5F986A8E7C95}"/>
                </a:ext>
              </a:extLst>
            </p:cNvPr>
            <p:cNvSpPr/>
            <p:nvPr/>
          </p:nvSpPr>
          <p:spPr>
            <a:xfrm>
              <a:off x="1014417" y="1801816"/>
              <a:ext cx="214317" cy="7556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"/>
                <a:gd name="f4" fmla="val 476"/>
                <a:gd name="f5" fmla="val 12"/>
                <a:gd name="f6" fmla="val 128"/>
                <a:gd name="f7" fmla="val 126"/>
                <a:gd name="f8" fmla="val 9"/>
                <a:gd name="f9" fmla="val 131"/>
                <a:gd name="f10" fmla="*/ f0 1 135"/>
                <a:gd name="f11" fmla="*/ f1 1 47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35"/>
                <a:gd name="f18" fmla="*/ f15 1 476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35" h="476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80676D0-AC63-2BB8-528D-3192EE181E8F}"/>
                </a:ext>
              </a:extLst>
            </p:cNvPr>
            <p:cNvSpPr/>
            <p:nvPr/>
          </p:nvSpPr>
          <p:spPr>
            <a:xfrm>
              <a:off x="938210" y="2547939"/>
              <a:ext cx="166685" cy="16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34"/>
                <a:gd name="f5" fmla="val 18"/>
                <a:gd name="f6" fmla="val 8"/>
                <a:gd name="f7" fmla="val 26"/>
                <a:gd name="f8" fmla="val 17"/>
                <a:gd name="f9" fmla="val 7"/>
                <a:gd name="f10" fmla="val 27"/>
                <a:gd name="f11" fmla="val 4"/>
                <a:gd name="f12" fmla="val 10"/>
                <a:gd name="f13" fmla="val 24"/>
                <a:gd name="f14" fmla="val 30"/>
                <a:gd name="f15" fmla="val 25"/>
                <a:gd name="f16" fmla="val 31"/>
                <a:gd name="f17" fmla="*/ f0 1 35"/>
                <a:gd name="f18" fmla="*/ f1 1 34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5"/>
                <a:gd name="f25" fmla="*/ f22 1 34"/>
                <a:gd name="f26" fmla="*/ 0 1 f24"/>
                <a:gd name="f27" fmla="*/ f20 1 f24"/>
                <a:gd name="f28" fmla="*/ 0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5" h="34">
                  <a:moveTo>
                    <a:pt x="f5" y="f4"/>
                  </a:moveTo>
                  <a:cubicBezTo>
                    <a:pt x="f6" y="f4"/>
                    <a:pt x="f2" y="f7"/>
                    <a:pt x="f2" y="f8"/>
                  </a:cubicBezTo>
                  <a:cubicBezTo>
                    <a:pt x="f2" y="f9"/>
                    <a:pt x="f6" y="f2"/>
                    <a:pt x="f5" y="f2"/>
                  </a:cubicBezTo>
                  <a:cubicBezTo>
                    <a:pt x="f10" y="f2"/>
                    <a:pt x="f3" y="f9"/>
                    <a:pt x="f3" y="f8"/>
                  </a:cubicBezTo>
                  <a:cubicBezTo>
                    <a:pt x="f3" y="f7"/>
                    <a:pt x="f10" y="f4"/>
                    <a:pt x="f5" y="f4"/>
                  </a:cubicBezTo>
                  <a:close/>
                  <a:moveTo>
                    <a:pt x="f5" y="f11"/>
                  </a:moveTo>
                  <a:cubicBezTo>
                    <a:pt x="f12" y="f11"/>
                    <a:pt x="f11" y="f12"/>
                    <a:pt x="f11" y="f8"/>
                  </a:cubicBezTo>
                  <a:cubicBezTo>
                    <a:pt x="f11" y="f13"/>
                    <a:pt x="f12" y="f14"/>
                    <a:pt x="f5" y="f14"/>
                  </a:cubicBezTo>
                  <a:cubicBezTo>
                    <a:pt x="f15" y="f14"/>
                    <a:pt x="f16" y="f13"/>
                    <a:pt x="f16" y="f8"/>
                  </a:cubicBezTo>
                  <a:cubicBezTo>
                    <a:pt x="f16" y="f12"/>
                    <a:pt x="f15" y="f11"/>
                    <a:pt x="f5" y="f11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5CCBE567-08E5-4254-C059-B21CCD578587}"/>
                </a:ext>
              </a:extLst>
            </p:cNvPr>
            <p:cNvSpPr/>
            <p:nvPr/>
          </p:nvSpPr>
          <p:spPr>
            <a:xfrm>
              <a:off x="595310" y="4764"/>
              <a:ext cx="638178" cy="4025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"/>
                <a:gd name="f4" fmla="val 2536"/>
                <a:gd name="f5" fmla="val 387"/>
                <a:gd name="f6" fmla="val 2311"/>
                <a:gd name="f7" fmla="val 1925"/>
                <a:gd name="f8" fmla="val 15"/>
                <a:gd name="f9" fmla="val 1916"/>
                <a:gd name="f10" fmla="val 2302"/>
                <a:gd name="f11" fmla="*/ f0 1 402"/>
                <a:gd name="f12" fmla="*/ f1 1 253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02"/>
                <a:gd name="f19" fmla="*/ f16 1 2536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02" h="253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C689C418-1869-0438-C742-1E6E4A6C6E53}"/>
                </a:ext>
              </a:extLst>
            </p:cNvPr>
            <p:cNvSpPr/>
            <p:nvPr/>
          </p:nvSpPr>
          <p:spPr>
            <a:xfrm>
              <a:off x="1223960" y="1382709"/>
              <a:ext cx="142875" cy="476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300"/>
                <a:gd name="f5" fmla="val 78"/>
                <a:gd name="f6" fmla="val 84"/>
                <a:gd name="f7" fmla="val 9"/>
                <a:gd name="f8" fmla="val 81"/>
                <a:gd name="f9" fmla="*/ f0 1 90"/>
                <a:gd name="f10" fmla="*/ f1 1 30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90"/>
                <a:gd name="f17" fmla="*/ f14 1 300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90" h="300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8925EDB5-49C2-79DD-6466-2BAEF94DFD67}"/>
                </a:ext>
              </a:extLst>
            </p:cNvPr>
            <p:cNvSpPr/>
            <p:nvPr/>
          </p:nvSpPr>
          <p:spPr>
            <a:xfrm>
              <a:off x="1300167" y="1849438"/>
              <a:ext cx="109535" cy="107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val f2"/>
                <a:gd name="f14" fmla="val f3"/>
                <a:gd name="f15" fmla="+- f14 0 f13"/>
                <a:gd name="f16" fmla="*/ f15 1 23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7FCDB06F-126A-91B7-C824-0A6794E5B88C}"/>
                </a:ext>
              </a:extLst>
            </p:cNvPr>
            <p:cNvSpPr/>
            <p:nvPr/>
          </p:nvSpPr>
          <p:spPr>
            <a:xfrm>
              <a:off x="280985" y="3417890"/>
              <a:ext cx="142875" cy="474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299"/>
                <a:gd name="f5" fmla="val 12"/>
                <a:gd name="f6" fmla="val 80"/>
                <a:gd name="f7" fmla="val 81"/>
                <a:gd name="f8" fmla="val 8"/>
                <a:gd name="f9" fmla="val 83"/>
                <a:gd name="f10" fmla="*/ f0 1 90"/>
                <a:gd name="f11" fmla="*/ f1 1 299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0"/>
                <a:gd name="f18" fmla="*/ f15 1 299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0" h="299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3E4D55E0-1285-F84A-99BA-00A206CA7479}"/>
                </a:ext>
              </a:extLst>
            </p:cNvPr>
            <p:cNvSpPr/>
            <p:nvPr/>
          </p:nvSpPr>
          <p:spPr>
            <a:xfrm>
              <a:off x="238128" y="3883027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1"/>
                <a:gd name="f5" fmla="val 5"/>
                <a:gd name="f6" fmla="val 18"/>
                <a:gd name="f7" fmla="val 12"/>
                <a:gd name="f8" fmla="val 17"/>
                <a:gd name="f9" fmla="val 4"/>
                <a:gd name="f10" fmla="val 7"/>
                <a:gd name="f11" fmla="val 8"/>
                <a:gd name="f12" fmla="val 16"/>
                <a:gd name="f13" fmla="val 19"/>
                <a:gd name="f14" fmla="val 15"/>
                <a:gd name="f15" fmla="*/ f0 1 23"/>
                <a:gd name="f16" fmla="*/ f1 1 23"/>
                <a:gd name="f17" fmla="val f2"/>
                <a:gd name="f18" fmla="val f3"/>
                <a:gd name="f19" fmla="+- f18 0 f17"/>
                <a:gd name="f20" fmla="*/ f19 1 23"/>
                <a:gd name="f21" fmla="*/ 0 1 f20"/>
                <a:gd name="f22" fmla="*/ f18 1 f20"/>
                <a:gd name="f23" fmla="*/ f21 f15 1"/>
                <a:gd name="f24" fmla="*/ f22 f15 1"/>
                <a:gd name="f25" fmla="*/ f22 f16 1"/>
                <a:gd name="f26" fmla="*/ f2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8" y="f2"/>
                    <a:pt x="f3" y="f5"/>
                    <a:pt x="f3" y="f7"/>
                  </a:cubicBezTo>
                  <a:cubicBezTo>
                    <a:pt x="f3" y="f6"/>
                    <a:pt x="f8" y="f3"/>
                    <a:pt x="f4" y="f3"/>
                  </a:cubicBezTo>
                  <a:close/>
                  <a:moveTo>
                    <a:pt x="f4" y="f9"/>
                  </a:moveTo>
                  <a:cubicBezTo>
                    <a:pt x="f10" y="f9"/>
                    <a:pt x="f9" y="f11"/>
                    <a:pt x="f9" y="f7"/>
                  </a:cubicBezTo>
                  <a:cubicBezTo>
                    <a:pt x="f9" y="f12"/>
                    <a:pt x="f10" y="f13"/>
                    <a:pt x="f4" y="f13"/>
                  </a:cubicBezTo>
                  <a:cubicBezTo>
                    <a:pt x="f14" y="f13"/>
                    <a:pt x="f13" y="f12"/>
                    <a:pt x="f13" y="f7"/>
                  </a:cubicBezTo>
                  <a:cubicBezTo>
                    <a:pt x="f13" y="f11"/>
                    <a:pt x="f14" y="f9"/>
                    <a:pt x="f4" y="f9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7FBDA839-8842-FD42-098C-A966A2D760FA}"/>
                </a:ext>
              </a:extLst>
            </p:cNvPr>
            <p:cNvSpPr/>
            <p:nvPr/>
          </p:nvSpPr>
          <p:spPr>
            <a:xfrm>
              <a:off x="4764" y="2166935"/>
              <a:ext cx="114300" cy="4524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"/>
                <a:gd name="f4" fmla="val 285"/>
                <a:gd name="f5" fmla="val 6"/>
                <a:gd name="f6" fmla="val 276"/>
                <a:gd name="f7" fmla="val 60"/>
                <a:gd name="f8" fmla="val 216"/>
                <a:gd name="f9" fmla="val 222"/>
                <a:gd name="f10" fmla="*/ f0 1 72"/>
                <a:gd name="f11" fmla="*/ f1 1 28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72"/>
                <a:gd name="f18" fmla="*/ f15 1 28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2" h="28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EEA06D6B-74A0-2EB3-36E9-3A8168F92C58}"/>
                </a:ext>
              </a:extLst>
            </p:cNvPr>
            <p:cNvSpPr/>
            <p:nvPr/>
          </p:nvSpPr>
          <p:spPr>
            <a:xfrm>
              <a:off x="52385" y="2066928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val f2"/>
                <a:gd name="f14" fmla="val f3"/>
                <a:gd name="f15" fmla="+- f14 0 f13"/>
                <a:gd name="f16" fmla="*/ f15 1 23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4" name="Rectangle 45">
              <a:extLst>
                <a:ext uri="{FF2B5EF4-FFF2-40B4-BE49-F238E27FC236}">
                  <a16:creationId xmlns:a16="http://schemas.microsoft.com/office/drawing/2014/main" id="{55E1FFE5-A8AC-E3FC-9591-87829E86D833}"/>
                </a:ext>
              </a:extLst>
            </p:cNvPr>
            <p:cNvSpPr/>
            <p:nvPr/>
          </p:nvSpPr>
          <p:spPr>
            <a:xfrm>
              <a:off x="1228725" y="4662489"/>
              <a:ext cx="23810" cy="2181228"/>
            </a:xfrm>
            <a:prstGeom prst="rect">
              <a:avLst/>
            </a:pr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57298C78-89EA-E1D3-F83D-4F06E0A8B101}"/>
                </a:ext>
              </a:extLst>
            </p:cNvPr>
            <p:cNvSpPr/>
            <p:nvPr/>
          </p:nvSpPr>
          <p:spPr>
            <a:xfrm>
              <a:off x="1319214" y="5041901"/>
              <a:ext cx="371475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1135"/>
                <a:gd name="f5" fmla="val 15"/>
                <a:gd name="f6" fmla="val 515"/>
                <a:gd name="f7" fmla="val 512"/>
                <a:gd name="f8" fmla="val 219"/>
                <a:gd name="f9" fmla="val 6"/>
                <a:gd name="f10" fmla="val 518"/>
                <a:gd name="f11" fmla="*/ f0 1 234"/>
                <a:gd name="f12" fmla="*/ f1 1 11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34"/>
                <a:gd name="f19" fmla="*/ f16 1 1135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34" h="1135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D137402F-10F7-B55D-CAB0-6670FF03D0DF}"/>
                </a:ext>
              </a:extLst>
            </p:cNvPr>
            <p:cNvSpPr/>
            <p:nvPr/>
          </p:nvSpPr>
          <p:spPr>
            <a:xfrm>
              <a:off x="1147764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FDEFCDAA-0526-0633-95CD-BC002B88E279}"/>
                </a:ext>
              </a:extLst>
            </p:cNvPr>
            <p:cNvSpPr/>
            <p:nvPr/>
          </p:nvSpPr>
          <p:spPr>
            <a:xfrm>
              <a:off x="819146" y="3983034"/>
              <a:ext cx="347664" cy="2860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"/>
                <a:gd name="f4" fmla="val 1802"/>
                <a:gd name="f5" fmla="val 201"/>
                <a:gd name="f6" fmla="val 1185"/>
                <a:gd name="f7" fmla="val 3"/>
                <a:gd name="f8" fmla="val 15"/>
                <a:gd name="f9" fmla="*/ f0 1 219"/>
                <a:gd name="f10" fmla="*/ f1 1 180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19"/>
                <a:gd name="f17" fmla="*/ f14 1 1802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19" h="180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A3D6C8B2-8BE5-3F84-DAAD-E6170794F628}"/>
                </a:ext>
              </a:extLst>
            </p:cNvPr>
            <p:cNvSpPr/>
            <p:nvPr/>
          </p:nvSpPr>
          <p:spPr>
            <a:xfrm>
              <a:off x="728667" y="380682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9E5EC6A0-5BD9-9756-64D3-BB3507BBDB9F}"/>
                </a:ext>
              </a:extLst>
            </p:cNvPr>
            <p:cNvSpPr/>
            <p:nvPr/>
          </p:nvSpPr>
          <p:spPr>
            <a:xfrm>
              <a:off x="1624010" y="486727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4DC96BDC-7248-D79D-E128-24088EFAF7DF}"/>
                </a:ext>
              </a:extLst>
            </p:cNvPr>
            <p:cNvSpPr/>
            <p:nvPr/>
          </p:nvSpPr>
          <p:spPr>
            <a:xfrm>
              <a:off x="1404939" y="5422904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18"/>
                <a:gd name="f6" fmla="val 515"/>
                <a:gd name="f7" fmla="val 512"/>
                <a:gd name="f8" fmla="val 222"/>
                <a:gd name="f9" fmla="val 6"/>
                <a:gd name="f10" fmla="val 518"/>
                <a:gd name="f11" fmla="*/ f0 1 234"/>
                <a:gd name="f12" fmla="*/ f1 1 898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34"/>
                <a:gd name="f19" fmla="*/ f16 1 898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34" h="898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96FE0CED-2CCE-D751-B9F9-31A208ABC0F1}"/>
                </a:ext>
              </a:extLst>
            </p:cNvPr>
            <p:cNvSpPr/>
            <p:nvPr/>
          </p:nvSpPr>
          <p:spPr>
            <a:xfrm>
              <a:off x="1666878" y="5945191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15"/>
                <a:gd name="f6" fmla="val 569"/>
                <a:gd name="f7" fmla="val 81"/>
                <a:gd name="f8" fmla="val 383"/>
                <a:gd name="f9" fmla="val 386"/>
                <a:gd name="f10" fmla="*/ f0 1 96"/>
                <a:gd name="f11" fmla="*/ f1 1 57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9A84AA96-6C2A-895E-F3D0-092183B2C354}"/>
                </a:ext>
              </a:extLst>
            </p:cNvPr>
            <p:cNvSpPr/>
            <p:nvPr/>
          </p:nvSpPr>
          <p:spPr>
            <a:xfrm>
              <a:off x="1709735" y="52466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9FB4F117-9D96-4E1D-9560-98F324049BCA}"/>
                </a:ext>
              </a:extLst>
            </p:cNvPr>
            <p:cNvSpPr/>
            <p:nvPr/>
          </p:nvSpPr>
          <p:spPr>
            <a:xfrm>
              <a:off x="1709735" y="57642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277030D7-52E3-E17A-B1AD-9DB7AA1EB136}"/>
                </a:ext>
              </a:extLst>
            </p:cNvPr>
            <p:cNvSpPr/>
            <p:nvPr/>
          </p:nvSpPr>
          <p:spPr>
            <a:xfrm>
              <a:off x="1766885" y="6330948"/>
              <a:ext cx="419096" cy="527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32"/>
                <a:gd name="f5" fmla="val 12"/>
                <a:gd name="f6" fmla="val 326"/>
                <a:gd name="f7" fmla="val 45"/>
                <a:gd name="f8" fmla="val 206"/>
                <a:gd name="f9" fmla="val 255"/>
                <a:gd name="f10" fmla="val 60"/>
                <a:gd name="f11" fmla="val 215"/>
                <a:gd name="f12" fmla="*/ f0 1 264"/>
                <a:gd name="f13" fmla="*/ f1 1 33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"/>
                <a:gd name="f20" fmla="*/ f17 1 332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" h="33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3" y="f5"/>
                  </a:lnTo>
                  <a:lnTo>
                    <a:pt x="f10" y="f11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353EE2BB-60B4-5FF3-7DEE-735B89BB111E}"/>
                </a:ext>
              </a:extLst>
            </p:cNvPr>
            <p:cNvSpPr/>
            <p:nvPr/>
          </p:nvSpPr>
          <p:spPr>
            <a:xfrm>
              <a:off x="2147889" y="6221413"/>
              <a:ext cx="157167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31"/>
                <a:gd name="f5" fmla="val 16"/>
                <a:gd name="f6" fmla="val 12"/>
                <a:gd name="f7" fmla="val 8"/>
                <a:gd name="f8" fmla="val 29"/>
                <a:gd name="f9" fmla="val 5"/>
                <a:gd name="f10" fmla="val 26"/>
                <a:gd name="f11" fmla="val 2"/>
                <a:gd name="f12" fmla="val 24"/>
                <a:gd name="f13" fmla="val 20"/>
                <a:gd name="f14" fmla="val 15"/>
                <a:gd name="f15" fmla="val 11"/>
                <a:gd name="f16" fmla="val 7"/>
                <a:gd name="f17" fmla="val 4"/>
                <a:gd name="f18" fmla="val 1"/>
                <a:gd name="f19" fmla="val 27"/>
                <a:gd name="f20" fmla="val 10"/>
                <a:gd name="f21" fmla="val 13"/>
                <a:gd name="f22" fmla="val 6"/>
                <a:gd name="f23" fmla="val 9"/>
                <a:gd name="f24" fmla="val 19"/>
                <a:gd name="f25" fmla="val 21"/>
                <a:gd name="f26" fmla="val 22"/>
                <a:gd name="f27" fmla="*/ f0 1 33"/>
                <a:gd name="f28" fmla="*/ f1 1 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3"/>
                <a:gd name="f35" fmla="*/ f32 1 31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3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7" y="f18"/>
                    <a:pt x="f6" y="f2"/>
                    <a:pt x="f5" y="f2"/>
                  </a:cubicBezTo>
                  <a:cubicBezTo>
                    <a:pt x="f13" y="f2"/>
                    <a:pt x="f12" y="f18"/>
                    <a:pt x="f19" y="f17"/>
                  </a:cubicBezTo>
                  <a:cubicBezTo>
                    <a:pt x="f3" y="f20"/>
                    <a:pt x="f3" y="f13"/>
                    <a:pt x="f19" y="f10"/>
                  </a:cubicBezTo>
                  <a:cubicBezTo>
                    <a:pt x="f12" y="f8"/>
                    <a:pt x="f13" y="f4"/>
                    <a:pt x="f5" y="f4"/>
                  </a:cubicBezTo>
                  <a:close/>
                  <a:moveTo>
                    <a:pt x="f5" y="f17"/>
                  </a:moveTo>
                  <a:cubicBezTo>
                    <a:pt x="f21" y="f17"/>
                    <a:pt x="f20" y="f9"/>
                    <a:pt x="f7" y="f16"/>
                  </a:cubicBezTo>
                  <a:cubicBezTo>
                    <a:pt x="f22" y="f23"/>
                    <a:pt x="f17" y="f6"/>
                    <a:pt x="f17" y="f14"/>
                  </a:cubicBezTo>
                  <a:cubicBezTo>
                    <a:pt x="f17" y="f24"/>
                    <a:pt x="f22" y="f25"/>
                    <a:pt x="f7" y="f12"/>
                  </a:cubicBezTo>
                  <a:cubicBezTo>
                    <a:pt x="f20" y="f10"/>
                    <a:pt x="f21" y="f19"/>
                    <a:pt x="f5" y="f19"/>
                  </a:cubicBezTo>
                  <a:cubicBezTo>
                    <a:pt x="f24" y="f19"/>
                    <a:pt x="f26" y="f10"/>
                    <a:pt x="f12" y="f12"/>
                  </a:cubicBezTo>
                  <a:cubicBezTo>
                    <a:pt x="f8" y="f24"/>
                    <a:pt x="f8" y="f6"/>
                    <a:pt x="f12" y="f16"/>
                  </a:cubicBezTo>
                  <a:cubicBezTo>
                    <a:pt x="f26" y="f9"/>
                    <a:pt x="f24" y="f17"/>
                    <a:pt x="f5" y="f17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E0FB19A6-C13D-2D66-1143-44562732CE2F}"/>
                </a:ext>
              </a:extLst>
            </p:cNvPr>
            <p:cNvSpPr/>
            <p:nvPr/>
          </p:nvSpPr>
          <p:spPr>
            <a:xfrm>
              <a:off x="504821" y="9528"/>
              <a:ext cx="233364" cy="5103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"/>
                <a:gd name="f4" fmla="val 3215"/>
                <a:gd name="f5" fmla="val 132"/>
                <a:gd name="f6" fmla="val 129"/>
                <a:gd name="f7" fmla="val 2754"/>
                <a:gd name="f8" fmla="val 1901"/>
                <a:gd name="f9" fmla="val 15"/>
                <a:gd name="f10" fmla="val 1898"/>
                <a:gd name="f11" fmla="val 144"/>
                <a:gd name="f12" fmla="*/ f0 1 147"/>
                <a:gd name="f13" fmla="*/ f1 1 321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7"/>
                <a:gd name="f20" fmla="*/ f17 1 3215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7" h="3215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2" y="f2"/>
                  </a:lnTo>
                  <a:lnTo>
                    <a:pt x="f9" y="f2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004AD220-FBD4-DEB2-4E5B-7BFB6415F146}"/>
                </a:ext>
              </a:extLst>
            </p:cNvPr>
            <p:cNvSpPr/>
            <p:nvPr/>
          </p:nvSpPr>
          <p:spPr>
            <a:xfrm>
              <a:off x="633414" y="5103815"/>
              <a:ext cx="185742" cy="185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"/>
                <a:gd name="f4" fmla="val 20"/>
                <a:gd name="f5" fmla="val 9"/>
                <a:gd name="f6" fmla="val 30"/>
                <a:gd name="f7" fmla="val 19"/>
                <a:gd name="f8" fmla="val 4"/>
                <a:gd name="f9" fmla="val 11"/>
                <a:gd name="f10" fmla="val 28"/>
                <a:gd name="f11" fmla="val 35"/>
                <a:gd name="f12" fmla="*/ f0 1 39"/>
                <a:gd name="f13" fmla="*/ f1 1 39"/>
                <a:gd name="f14" fmla="val f2"/>
                <a:gd name="f15" fmla="val f3"/>
                <a:gd name="f16" fmla="+- f15 0 f14"/>
                <a:gd name="f17" fmla="*/ f16 1 39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9" h="39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7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785BE65E-47EC-58E9-501C-D8069C7BB4B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76421" y="1122361"/>
            <a:ext cx="8791571" cy="2387598"/>
          </a:xfrm>
        </p:spPr>
        <p:txBody>
          <a:bodyPr anchor="b"/>
          <a:lstStyle>
            <a:lvl1pPr>
              <a:defRPr lang="bg-BG" sz="4800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F263E388-E014-101F-7F60-DF8D504B248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76421" y="3602041"/>
            <a:ext cx="8791571" cy="1655758"/>
          </a:xfrm>
        </p:spPr>
        <p:txBody>
          <a:bodyPr/>
          <a:lstStyle>
            <a:lvl1pPr marL="0" indent="0">
              <a:buNone/>
              <a:defRPr sz="2000" cap="all">
                <a:solidFill>
                  <a:srgbClr val="D8FC68"/>
                </a:solidFill>
              </a:defRPr>
            </a:lvl1pPr>
          </a:lstStyle>
          <a:p>
            <a:pPr lvl="0"/>
            <a:r>
              <a:rPr lang="bg-BG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FD3F688B-9673-DC09-A90A-4EEC4C30D5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077510" y="5410203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3260015-5DB3-4588-AD05-BAC58DDECF60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AC0A1845-81C1-9E2D-1F85-3FC45ED78E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876421" y="5410203"/>
            <a:ext cx="512488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E1469300-15A1-BA23-34D2-522D743359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96907" y="5410203"/>
            <a:ext cx="77108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DB65182-F8FA-45BB-9AE5-BBECC45A9D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772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A1E9-E494-5ADF-71C4-B58292631C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4304666"/>
            <a:ext cx="9912352" cy="819357"/>
          </a:xfrm>
        </p:spPr>
        <p:txBody>
          <a:bodyPr anchor="b"/>
          <a:lstStyle>
            <a:lvl1pPr>
              <a:defRPr lang="bg-BG" sz="3200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414850-6E57-F1B3-21EC-7530DEE6D38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606430"/>
            <a:ext cx="9912352" cy="3299776"/>
          </a:xfrm>
          <a:ln w="19046" cap="sq">
            <a:solidFill>
              <a:srgbClr val="E8FDA4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bg-BG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3E5D6-0B9D-B587-DBA3-8888AAAA60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5124023"/>
            <a:ext cx="9910861" cy="6824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FBF2D-A270-86E5-5468-A00FB0CDE0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AFDD08-6307-439C-BE01-3528CB786E81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99361-796F-DAF3-2B1D-B963A060E4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E99A1-3FBB-71D8-EE01-E03F0D8333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0F9A65-C689-488D-A717-C72A3FCD16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C3CAA-5C72-34AE-32C8-994662627C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54" y="609603"/>
            <a:ext cx="9905951" cy="3429000"/>
          </a:xfrm>
        </p:spPr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BADEF8F-909C-303C-10E7-252B0513B0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19596"/>
            <a:ext cx="9904460" cy="1371600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A2C99840-6FF5-4899-3A09-2CA16C6ACB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1737FB-A00C-4024-99CD-3D475DDA85C0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4E0C8F5-BC0B-582C-31E1-F18A32A0A3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F342278-42C0-1BCD-93E5-6634821744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611356-F2C3-4EC6-8071-ED2AB372BC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1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D6CE-B0DD-AAB3-C274-5F8935D58C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748430"/>
          </a:xfrm>
        </p:spPr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97E1105-C765-0A8E-79F2-B4F488ED0C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365558"/>
            <a:ext cx="8752298" cy="54896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927AD-CE42-5FD8-31A2-32E0A3F2B6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309914"/>
            <a:ext cx="9906006" cy="1489493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BEE05-2187-C7DF-BEB3-EBF74D03ED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AB1E61-5536-47BA-A00B-DB278E516DA9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4EE54-0461-3121-594A-C9F2970C01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39A17-A527-E2D9-4906-4378C2A3DC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1C2DD5-B37A-4C04-8820-A32552E8D5B5}" type="slidenum">
              <a:t>‹#›</a:t>
            </a:fld>
            <a:endParaRPr lang="en-US"/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4A157002-72D3-4674-BFCB-A90D568BD52D}"/>
              </a:ext>
            </a:extLst>
          </p:cNvPr>
          <p:cNvSpPr txBox="1"/>
          <p:nvPr/>
        </p:nvSpPr>
        <p:spPr>
          <a:xfrm>
            <a:off x="903509" y="73239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“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255D5A86-3148-CEB2-8CDF-39793B73C392}"/>
              </a:ext>
            </a:extLst>
          </p:cNvPr>
          <p:cNvSpPr txBox="1"/>
          <p:nvPr/>
        </p:nvSpPr>
        <p:spPr>
          <a:xfrm>
            <a:off x="10537371" y="276497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246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C844-4912-A553-16B9-918205E924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2134045"/>
            <a:ext cx="9905996" cy="2511838"/>
          </a:xfrm>
        </p:spPr>
        <p:txBody>
          <a:bodyPr anchor="b"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26319AC-CBF9-AE23-8355-E7A69EDEC7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4657651"/>
            <a:ext cx="9904506" cy="114064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3FBF55B-7CD4-ED52-51C5-4BC838C59B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A79961-E867-45D7-90AB-1F5589582044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80B5E0B-EF84-30D5-7D99-B543EA9DC9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56F2913-A399-6AEE-6BF9-B029AAEC2C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6C81C7-BF58-4382-AC41-20DABE790E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04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EA15-232E-9332-3BC0-E023F5F616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80195-492E-7E97-CBE5-9C3DC0F477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2674464"/>
            <a:ext cx="3196897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E9BF8-D1B1-D6D0-4029-C10524C14A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7921" y="3360264"/>
            <a:ext cx="3208739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A57A9-6B3D-A0B4-B899-96BA3C5E00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14767" y="2677637"/>
            <a:ext cx="318438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B1838A-9911-C821-7E37-CC26CACDB0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04215" y="3363437"/>
            <a:ext cx="3195827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A4C77ED-16F3-B33E-6925-5C83FB1009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2674464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2AF2650-6BAC-2197-FDE2-B84260693E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3360264"/>
            <a:ext cx="3194968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33235D7-F4D7-86DC-1E4A-BC75778211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8EF086-742E-46F8-A01E-80BCDDCDBD9A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D9760AA-4C2E-FDC2-B69A-F188DE2B0E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10E0FC5-0B4B-8D63-DFAC-8744B9B7AD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9D27B4-36F9-497D-B230-F9C03AB643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50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2F1D-9B40-76F9-D00D-EC1DB691D4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198DB-7775-9691-39A4-B03D15AE09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04591"/>
            <a:ext cx="3195242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03E9FD5-6AEE-F027-8A88-0BA00F0A227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2666993"/>
            <a:ext cx="3195242" cy="1524003"/>
          </a:xfrm>
          <a:ln w="19046" cap="sq">
            <a:solidFill>
              <a:srgbClr val="E8FDA4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bg-BG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9FC27D6-71C6-3922-B97F-5682EA4C9DB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980855"/>
            <a:ext cx="3195242" cy="8178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43F82CF-7EF6-F06B-99A0-6DEAC44676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9054" y="4404591"/>
            <a:ext cx="3200400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7394C60-4C0B-50B1-593E-F873546F330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89054" y="2666993"/>
            <a:ext cx="3198936" cy="1524003"/>
          </a:xfrm>
          <a:ln w="19046" cap="sq">
            <a:solidFill>
              <a:srgbClr val="E8FDA4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bg-BG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A0F6EE-A684-C3B5-E88D-E5C9EF8B18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7591" y="4980855"/>
            <a:ext cx="3200400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C9A46F-B01C-D760-6E31-0594DDE4E4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565" y="4404591"/>
            <a:ext cx="3190743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7574520-9E06-64EA-29BC-70530FB8105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852437" y="2666993"/>
            <a:ext cx="3194968" cy="1524003"/>
          </a:xfrm>
          <a:ln w="19046" cap="sq">
            <a:solidFill>
              <a:srgbClr val="E8FDA4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bg-BG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5982E1-E2E7-830E-D2FE-52DC2D7C3E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4980855"/>
            <a:ext cx="3194968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1A4D708A-C774-E49C-94B4-50224AFDCC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FB1B69-9022-4E24-B552-3E8B595AF1DE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A4D9A00-9D7D-103B-8E93-6529D6E133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32FBD4A-1194-E018-0F72-F0486D9F1C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487167-3CF8-4AF2-A0F8-4DDE4F8834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3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E58F-CC0F-5E2B-1732-E8FFC52204C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28982-F8F4-6D8C-2DAB-86660D51271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A9B4D-6E10-13AA-0482-4CF11E4CFE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CF5609-CE69-4541-878E-B8BCF2E77FC0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AD1F-7F7E-0BFB-E077-546CC8A77A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F4847-1D33-FCE7-CB4C-0DD2BD7CD6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25BA02-A016-4EC1-9815-A7B5B84514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0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65B23B-F3EC-8239-CE5B-D9F0F7CBBEA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042401" y="609603"/>
            <a:ext cx="2005014" cy="5181603"/>
          </a:xfrm>
        </p:spPr>
        <p:txBody>
          <a:bodyPr vert="eaVert"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A4172-0F90-E8D9-AEC1-262FE337B0D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41408" y="609603"/>
            <a:ext cx="7748589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DD7BB-A2F0-9435-936B-FE7F34F70C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F7AC63-4E17-4D24-ADB8-6AA94A0A3EF5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EE791-0370-9B1D-784E-4DF9396B7B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36CC8-D5AE-5FF6-567A-D4DAA3B31A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7E1446-A958-451B-941E-72202C5079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D8C7B-24A7-D8A3-E481-A58B8B5B931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962BF-4AD4-CAF1-9DA8-BE3069409EA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C21F7-1E37-4B43-1A7F-DD7499DB19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BDCA16-9953-41B5-A2DA-347E206AE972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DB91D-CC3A-6970-9648-8256F3732E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92892-8895-C977-3C2A-10F75D032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4024DD-EDB1-4E2E-B09B-2DD6ECDA00C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38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9E47A-D863-D1D0-B9C4-A9CD836368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1419221"/>
            <a:ext cx="9905996" cy="2852735"/>
          </a:xfrm>
        </p:spPr>
        <p:txBody>
          <a:bodyPr anchor="b"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28B1-64C0-79DD-9ACA-C484DB1A56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4424360"/>
            <a:ext cx="9905996" cy="1374772"/>
          </a:xfrm>
        </p:spPr>
        <p:txBody>
          <a:bodyPr/>
          <a:lstStyle>
            <a:lvl1pPr marL="0" indent="0">
              <a:buNone/>
              <a:defRPr sz="1800" cap="all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B2F03-81E2-D433-0933-5E3B5C2CF8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95251D-630B-4940-884E-10FC25BB8305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2D069-F8CE-94BB-FE82-99301DC7D9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ABCB1-C3E7-F29E-E41F-EF77498E33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F74BE8-D7F2-4A56-B75E-C0AA1C8DF4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7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D2B5-2DF0-99C5-01C5-E07EA6DF89D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A825C-83F8-0A5B-29C2-F44D103D7BB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4878388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04DCE-672A-DA49-5872-E6D54A5C213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249488"/>
            <a:ext cx="4875215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23464-00F1-3E75-4415-01398D1EE2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3471C1-B22D-4389-929A-6488E5A6CA2D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B1C8F-D7F2-8BBD-3F39-FCFBF6991A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72670-A1A3-A19B-1BDE-0EC0AECC1F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77BDA2-E2BF-4B71-B7EF-47B2BD564C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8AA5F-F617-41AB-1DB4-F59CB56544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9121"/>
            <a:ext cx="9905996" cy="1477963"/>
          </a:xfrm>
        </p:spPr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89004-60E3-88BD-B75D-3E2E27736E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0018" y="2249488"/>
            <a:ext cx="4649778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C2BBD-D526-52D6-E572-FD502EC4449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41408" y="3073398"/>
            <a:ext cx="4878388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03B8C-C5D2-4F5B-7373-6B7C6B7BAFF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400809" y="2249488"/>
            <a:ext cx="4646605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C5DB3-E99C-B1A8-6D63-D8458E35694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073398"/>
            <a:ext cx="4875205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6A100-9855-28CF-C701-BFC9824C99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A338F8-8397-4437-8175-69545F766E0B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F50571-44E9-977B-562B-DFA2F84B40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B09B89-37D9-9684-BD7C-4B1C51BACC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3D0EAE-8859-4D7A-87B5-513FAAB3D4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9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11D53-06E2-35F8-EE80-4544E760BC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bg-BG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EAD11-3ECF-B9D8-F01B-D9F296764B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CAD7EC-3FAC-4E11-B270-78A7C53B92D9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4437F-DE83-34B6-CE5F-8660751751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29294-9540-9775-B37D-5C20EFFE0E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EA386F-0398-4548-9245-C211A8DAD4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6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5123E-6146-B9D5-EDA9-CF4FEBA11C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738F6A-98D7-4FB0-BCD2-65CCF16C94B9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3B257-9C71-91B8-37E2-74B609EE09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BB7EB-70A3-8DF5-119E-B33082AEDE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464647-4112-4E82-B924-C6A9D60266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7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9A7A-6CB8-29BC-20F1-A2385DD35A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6703" y="609603"/>
            <a:ext cx="3856033" cy="1639884"/>
          </a:xfrm>
        </p:spPr>
        <p:txBody>
          <a:bodyPr anchor="b"/>
          <a:lstStyle>
            <a:lvl1pPr>
              <a:defRPr lang="bg-BG" sz="3200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2F515-CB70-3983-F4BE-B4DF1C5643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56201" y="592668"/>
            <a:ext cx="5891204" cy="519853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EA9EA-29D2-9CCC-1FAA-289EACDFD69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6703" y="2249488"/>
            <a:ext cx="3856033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687EB-D3F8-60BA-2795-0D352353A5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165B37-12BF-4AC2-A44E-239B0F2AE869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1C5A8-140C-BA91-ECDF-68DFE73258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EBF15-5AFB-9C63-223B-CA7ECF9C90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20B866-4B62-4A6D-B932-02900CA50A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C25F-E33D-C1D8-249B-CC0C0951B4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5934510" cy="1639884"/>
          </a:xfrm>
        </p:spPr>
        <p:txBody>
          <a:bodyPr anchor="b"/>
          <a:lstStyle>
            <a:lvl1pPr>
              <a:defRPr lang="bg-BG" sz="3200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00EF2A-7C1A-B4B2-47CF-7E8F57B8F86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380716" y="609603"/>
            <a:ext cx="3666689" cy="5181603"/>
          </a:xfrm>
          <a:ln w="19046" cap="sq">
            <a:solidFill>
              <a:srgbClr val="E8FDA4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bg-BG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446BB-A799-E549-3FEB-65D926EED4E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1408" y="2249488"/>
            <a:ext cx="5934510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EB2CF-459C-B1DA-C5DD-0CE7607FD4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3AB2E0-5E75-4871-A28A-C062765A3FD1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2CA9A-2835-A18C-B9E6-CA17415818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07F10-102D-5926-5404-B30892BF0B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2DF7A0-53E2-4FF9-8A14-73E6F2E4AF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3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0C8A519E-22AF-CF9B-B461-7DDAB3996E69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AB7350EA-0DA4-399F-9445-099DF32EDE41}"/>
              </a:ext>
            </a:extLst>
          </p:cNvPr>
          <p:cNvGrpSpPr/>
          <p:nvPr/>
        </p:nvGrpSpPr>
        <p:grpSpPr>
          <a:xfrm>
            <a:off x="-14292" y="0"/>
            <a:ext cx="12053884" cy="6857999"/>
            <a:chOff x="-14292" y="0"/>
            <a:chExt cx="12053884" cy="6857999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01427F0F-CFC4-862C-05FD-700F690185E9}"/>
                </a:ext>
              </a:extLst>
            </p:cNvPr>
            <p:cNvGrpSpPr/>
            <p:nvPr/>
          </p:nvGrpSpPr>
          <p:grpSpPr>
            <a:xfrm>
              <a:off x="-14292" y="0"/>
              <a:ext cx="1220797" cy="6857999"/>
              <a:chOff x="-14292" y="0"/>
              <a:chExt cx="1220797" cy="6857999"/>
            </a:xfrm>
          </p:grpSpPr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7732D750-002F-5A2F-A84C-C1047965CF20}"/>
                  </a:ext>
                </a:extLst>
              </p:cNvPr>
              <p:cNvSpPr/>
              <p:nvPr/>
            </p:nvSpPr>
            <p:spPr>
              <a:xfrm>
                <a:off x="114300" y="4764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FB605239-4AFD-FAC0-F373-7E5EC1E163DD}"/>
                  </a:ext>
                </a:extLst>
              </p:cNvPr>
              <p:cNvSpPr/>
              <p:nvPr/>
            </p:nvSpPr>
            <p:spPr>
              <a:xfrm>
                <a:off x="33339" y="2176464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0AA5A865-4FF1-B23B-15CA-6449D5ABE6EE}"/>
                  </a:ext>
                </a:extLst>
              </p:cNvPr>
              <p:cNvSpPr/>
              <p:nvPr/>
            </p:nvSpPr>
            <p:spPr>
              <a:xfrm>
                <a:off x="28575" y="402113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BBA0168C-1B05-0705-5BBB-8D82BAA08091}"/>
                  </a:ext>
                </a:extLst>
              </p:cNvPr>
              <p:cNvSpPr/>
              <p:nvPr/>
            </p:nvSpPr>
            <p:spPr>
              <a:xfrm>
                <a:off x="200025" y="4764"/>
                <a:ext cx="369883" cy="18113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41"/>
                  <a:gd name="f5" fmla="val 218"/>
                  <a:gd name="f6" fmla="val 626"/>
                  <a:gd name="f7" fmla="val 15"/>
                  <a:gd name="f8" fmla="val 623"/>
                  <a:gd name="f9" fmla="val 1135"/>
                  <a:gd name="f10" fmla="*/ f0 1 233"/>
                  <a:gd name="f11" fmla="*/ f1 1 114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33"/>
                  <a:gd name="f18" fmla="*/ f15 1 1141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33" h="114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07838E89-FD65-9354-5EF8-4F14400FA996}"/>
                  </a:ext>
                </a:extLst>
              </p:cNvPr>
              <p:cNvSpPr/>
              <p:nvPr/>
            </p:nvSpPr>
            <p:spPr>
              <a:xfrm>
                <a:off x="503240" y="1801816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6"/>
                  <a:gd name="f9" fmla="val 4"/>
                  <a:gd name="f10" fmla="val 11"/>
                  <a:gd name="f11" fmla="val 29"/>
                  <a:gd name="f12" fmla="val 36"/>
                  <a:gd name="f13" fmla="val 28"/>
                  <a:gd name="f14" fmla="*/ f0 1 40"/>
                  <a:gd name="f15" fmla="*/ f1 1 40"/>
                  <a:gd name="f16" fmla="val f2"/>
                  <a:gd name="f17" fmla="val f3"/>
                  <a:gd name="f18" fmla="+- f17 0 f16"/>
                  <a:gd name="f19" fmla="*/ f18 1 40"/>
                  <a:gd name="f20" fmla="*/ 0 1 f19"/>
                  <a:gd name="f21" fmla="*/ f17 1 f19"/>
                  <a:gd name="f22" fmla="*/ f20 f14 1"/>
                  <a:gd name="f23" fmla="*/ f21 f14 1"/>
                  <a:gd name="f24" fmla="*/ f21 f15 1"/>
                  <a:gd name="f25" fmla="*/ f20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3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03EDD376-FD3A-AFD8-C513-1713004ED015}"/>
                  </a:ext>
                </a:extLst>
              </p:cNvPr>
              <p:cNvSpPr/>
              <p:nvPr/>
            </p:nvSpPr>
            <p:spPr>
              <a:xfrm>
                <a:off x="285750" y="4764"/>
                <a:ext cx="369883" cy="14303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901"/>
                  <a:gd name="f5" fmla="val 221"/>
                  <a:gd name="f6" fmla="val 383"/>
                  <a:gd name="f7" fmla="val 18"/>
                  <a:gd name="f8" fmla="val 380"/>
                  <a:gd name="f9" fmla="val 895"/>
                  <a:gd name="f10" fmla="*/ f0 1 233"/>
                  <a:gd name="f11" fmla="*/ f1 1 90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33"/>
                  <a:gd name="f18" fmla="*/ f15 1 901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33" h="90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4AC1C50C-C769-51DD-947E-439D481FADEC}"/>
                  </a:ext>
                </a:extLst>
              </p:cNvPr>
              <p:cNvSpPr/>
              <p:nvPr/>
            </p:nvSpPr>
            <p:spPr>
              <a:xfrm>
                <a:off x="546097" y="0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78"/>
                  <a:gd name="f6" fmla="val 192"/>
                  <a:gd name="f7" fmla="val 6"/>
                  <a:gd name="f8" fmla="val 15"/>
                  <a:gd name="f9" fmla="val 189"/>
                  <a:gd name="f10" fmla="*/ f0 1 96"/>
                  <a:gd name="f11" fmla="*/ f1 1 57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96"/>
                  <a:gd name="f18" fmla="*/ f15 1 575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96" h="575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EA87CBF-1634-2A4D-9887-8B2894BFF644}"/>
                  </a:ext>
                </a:extLst>
              </p:cNvPr>
              <p:cNvSpPr/>
              <p:nvPr/>
            </p:nvSpPr>
            <p:spPr>
              <a:xfrm>
                <a:off x="588965" y="14208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7"/>
                  <a:gd name="f9" fmla="val 4"/>
                  <a:gd name="f10" fmla="val 11"/>
                  <a:gd name="f11" fmla="val 29"/>
                  <a:gd name="f12" fmla="val 36"/>
                  <a:gd name="f13" fmla="*/ f0 1 40"/>
                  <a:gd name="f14" fmla="*/ f1 1 40"/>
                  <a:gd name="f15" fmla="val f2"/>
                  <a:gd name="f16" fmla="val f3"/>
                  <a:gd name="f17" fmla="+- f16 0 f15"/>
                  <a:gd name="f18" fmla="*/ f17 1 40"/>
                  <a:gd name="f19" fmla="*/ 0 1 f18"/>
                  <a:gd name="f20" fmla="*/ f16 1 f18"/>
                  <a:gd name="f21" fmla="*/ f19 f13 1"/>
                  <a:gd name="f22" fmla="*/ f20 f13 1"/>
                  <a:gd name="f23" fmla="*/ f20 f14 1"/>
                  <a:gd name="f24" fmla="*/ f19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1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B72AA53-3CF6-6682-C152-B3DAC339C572}"/>
                  </a:ext>
                </a:extLst>
              </p:cNvPr>
              <p:cNvSpPr/>
              <p:nvPr/>
            </p:nvSpPr>
            <p:spPr>
              <a:xfrm>
                <a:off x="588965" y="9032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B77CAB6C-E45B-3FE0-EAAB-2881E5B23B05}"/>
                  </a:ext>
                </a:extLst>
              </p:cNvPr>
              <p:cNvSpPr/>
              <p:nvPr/>
            </p:nvSpPr>
            <p:spPr>
              <a:xfrm>
                <a:off x="641351" y="0"/>
                <a:ext cx="422279" cy="52705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6"/>
                  <a:gd name="f4" fmla="val 332"/>
                  <a:gd name="f5" fmla="val 257"/>
                  <a:gd name="f6" fmla="val 48"/>
                  <a:gd name="f7" fmla="val 123"/>
                  <a:gd name="f8" fmla="val 6"/>
                  <a:gd name="f9" fmla="val 15"/>
                  <a:gd name="f10" fmla="val 63"/>
                  <a:gd name="f11" fmla="val 114"/>
                  <a:gd name="f12" fmla="val 320"/>
                  <a:gd name="f13" fmla="*/ f0 1 266"/>
                  <a:gd name="f14" fmla="*/ f1 1 332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6"/>
                  <a:gd name="f21" fmla="*/ f18 1 332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6" h="332">
                    <a:moveTo>
                      <a:pt x="f5" y="f4"/>
                    </a:moveTo>
                    <a:lnTo>
                      <a:pt x="f6" y="f7"/>
                    </a:lnTo>
                    <a:lnTo>
                      <a:pt x="f2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3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0172DF95-B9F4-250D-33CE-98346EBBC372}"/>
                  </a:ext>
                </a:extLst>
              </p:cNvPr>
              <p:cNvSpPr/>
              <p:nvPr/>
            </p:nvSpPr>
            <p:spPr>
              <a:xfrm>
                <a:off x="1020763" y="488947"/>
                <a:ext cx="161921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"/>
                  <a:gd name="f4" fmla="val 31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0"/>
                  <a:gd name="f12" fmla="val 10"/>
                  <a:gd name="f13" fmla="val 4"/>
                  <a:gd name="f14" fmla="val 1"/>
                  <a:gd name="f15" fmla="val 21"/>
                  <a:gd name="f16" fmla="val 25"/>
                  <a:gd name="f17" fmla="val 28"/>
                  <a:gd name="f18" fmla="val 14"/>
                  <a:gd name="f19" fmla="val 11"/>
                  <a:gd name="f20" fmla="val 5"/>
                  <a:gd name="f21" fmla="val 7"/>
                  <a:gd name="f22" fmla="val 12"/>
                  <a:gd name="f23" fmla="val 19"/>
                  <a:gd name="f24" fmla="val 24"/>
                  <a:gd name="f25" fmla="val 26"/>
                  <a:gd name="f26" fmla="val 23"/>
                  <a:gd name="f27" fmla="*/ f0 1 34"/>
                  <a:gd name="f28" fmla="*/ f1 1 3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4"/>
                  <a:gd name="f35" fmla="*/ f32 1 31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4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5" y="f2"/>
                      <a:pt x="f16" y="f14"/>
                      <a:pt x="f17" y="f13"/>
                    </a:cubicBezTo>
                    <a:cubicBezTo>
                      <a:pt x="f3" y="f12"/>
                      <a:pt x="f3" y="f11"/>
                      <a:pt x="f17" y="f10"/>
                    </a:cubicBezTo>
                    <a:cubicBezTo>
                      <a:pt x="f16" y="f8"/>
                      <a:pt x="f15" y="f4"/>
                      <a:pt x="f5" y="f4"/>
                    </a:cubicBezTo>
                    <a:close/>
                    <a:moveTo>
                      <a:pt x="f5" y="f13"/>
                    </a:moveTo>
                    <a:cubicBezTo>
                      <a:pt x="f18" y="f13"/>
                      <a:pt x="f19" y="f20"/>
                      <a:pt x="f7" y="f21"/>
                    </a:cubicBezTo>
                    <a:cubicBezTo>
                      <a:pt x="f13" y="f22"/>
                      <a:pt x="f13" y="f23"/>
                      <a:pt x="f7" y="f24"/>
                    </a:cubicBezTo>
                    <a:cubicBezTo>
                      <a:pt x="f19" y="f25"/>
                      <a:pt x="f18" y="f10"/>
                      <a:pt x="f5" y="f10"/>
                    </a:cubicBezTo>
                    <a:cubicBezTo>
                      <a:pt x="f11" y="f10"/>
                      <a:pt x="f26" y="f25"/>
                      <a:pt x="f16" y="f24"/>
                    </a:cubicBezTo>
                    <a:cubicBezTo>
                      <a:pt x="f8" y="f23"/>
                      <a:pt x="f8" y="f22"/>
                      <a:pt x="f16" y="f21"/>
                    </a:cubicBezTo>
                    <a:cubicBezTo>
                      <a:pt x="f26" y="f20"/>
                      <a:pt x="f11" y="f13"/>
                      <a:pt x="f5" y="f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EFB4CF94-1B8E-EB48-BB61-8490F0BF7F81}"/>
                  </a:ext>
                </a:extLst>
              </p:cNvPr>
              <p:cNvSpPr/>
              <p:nvPr/>
            </p:nvSpPr>
            <p:spPr>
              <a:xfrm>
                <a:off x="-4764" y="9528"/>
                <a:ext cx="0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8" cap="flat">
                <a:solidFill>
                  <a:srgbClr val="FFFFFF"/>
                </a:solidFill>
                <a:prstDash val="solid"/>
                <a:miter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3E5181B8-D215-ECD8-F07C-D605DE2A2B09}"/>
                  </a:ext>
                </a:extLst>
              </p:cNvPr>
              <p:cNvSpPr/>
              <p:nvPr/>
            </p:nvSpPr>
            <p:spPr>
              <a:xfrm>
                <a:off x="9528" y="1801816"/>
                <a:ext cx="123828" cy="1270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"/>
                  <a:gd name="f4" fmla="val 80"/>
                  <a:gd name="f5" fmla="val 6"/>
                  <a:gd name="f6" fmla="val 71"/>
                  <a:gd name="f7" fmla="val 69"/>
                  <a:gd name="f8" fmla="val 9"/>
                  <a:gd name="f9" fmla="*/ f0 1 78"/>
                  <a:gd name="f10" fmla="*/ f1 1 8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78"/>
                  <a:gd name="f17" fmla="*/ f14 1 80"/>
                  <a:gd name="f18" fmla="*/ 0 1 f16"/>
                  <a:gd name="f19" fmla="*/ f12 1 f16"/>
                  <a:gd name="f20" fmla="*/ 0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78" h="80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831D9FCB-1002-9975-1977-8434BA4D1AA1}"/>
                  </a:ext>
                </a:extLst>
              </p:cNvPr>
              <p:cNvSpPr/>
              <p:nvPr/>
            </p:nvSpPr>
            <p:spPr>
              <a:xfrm>
                <a:off x="-9528" y="3549645"/>
                <a:ext cx="147639" cy="4810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"/>
                  <a:gd name="f4" fmla="val 303"/>
                  <a:gd name="f5" fmla="val 78"/>
                  <a:gd name="f6" fmla="val 12"/>
                  <a:gd name="f7" fmla="val 69"/>
                  <a:gd name="f8" fmla="*/ f0 1 93"/>
                  <a:gd name="f9" fmla="*/ f1 1 303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93"/>
                  <a:gd name="f16" fmla="*/ f13 1 303"/>
                  <a:gd name="f17" fmla="*/ 0 1 f15"/>
                  <a:gd name="f18" fmla="*/ f11 1 f15"/>
                  <a:gd name="f19" fmla="*/ 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93" h="303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5"/>
                    </a:lnTo>
                    <a:lnTo>
                      <a:pt x="f2" y="f6"/>
                    </a:lnTo>
                    <a:lnTo>
                      <a:pt x="f6" y="f2"/>
                    </a:lnTo>
                    <a:lnTo>
                      <a:pt x="f3" y="f7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359C60E2-387B-C655-07C1-9A82487EF75D}"/>
                  </a:ext>
                </a:extLst>
              </p:cNvPr>
              <p:cNvSpPr/>
              <p:nvPr/>
            </p:nvSpPr>
            <p:spPr>
              <a:xfrm>
                <a:off x="128582" y="1382709"/>
                <a:ext cx="142875" cy="4762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"/>
                  <a:gd name="f4" fmla="val 300"/>
                  <a:gd name="f5" fmla="val 78"/>
                  <a:gd name="f6" fmla="val 84"/>
                  <a:gd name="f7" fmla="val 9"/>
                  <a:gd name="f8" fmla="val 81"/>
                  <a:gd name="f9" fmla="*/ f0 1 90"/>
                  <a:gd name="f10" fmla="*/ f1 1 30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90"/>
                  <a:gd name="f17" fmla="*/ f14 1 300"/>
                  <a:gd name="f18" fmla="*/ 0 1 f16"/>
                  <a:gd name="f19" fmla="*/ f12 1 f16"/>
                  <a:gd name="f20" fmla="*/ 0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90" h="300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C8A22E6A-2C11-C84E-2C28-23A626CC6A72}"/>
                  </a:ext>
                </a:extLst>
              </p:cNvPr>
              <p:cNvSpPr/>
              <p:nvPr/>
            </p:nvSpPr>
            <p:spPr>
              <a:xfrm>
                <a:off x="204789" y="1849438"/>
                <a:ext cx="114300" cy="1079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"/>
                  <a:gd name="f4" fmla="val 23"/>
                  <a:gd name="f5" fmla="val 12"/>
                  <a:gd name="f6" fmla="val 6"/>
                  <a:gd name="f7" fmla="val 18"/>
                  <a:gd name="f8" fmla="val 5"/>
                  <a:gd name="f9" fmla="val 4"/>
                  <a:gd name="f10" fmla="val 8"/>
                  <a:gd name="f11" fmla="val 16"/>
                  <a:gd name="f12" fmla="val 19"/>
                  <a:gd name="f13" fmla="val 20"/>
                  <a:gd name="f14" fmla="*/ f0 1 24"/>
                  <a:gd name="f15" fmla="*/ f1 1 23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24"/>
                  <a:gd name="f22" fmla="*/ f19 1 23"/>
                  <a:gd name="f23" fmla="*/ 0 1 f21"/>
                  <a:gd name="f24" fmla="*/ f17 1 f21"/>
                  <a:gd name="f25" fmla="*/ 0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24" h="23">
                    <a:moveTo>
                      <a:pt x="f5" y="f4"/>
                    </a:moveTo>
                    <a:cubicBezTo>
                      <a:pt x="f6" y="f4"/>
                      <a:pt x="f2" y="f7"/>
                      <a:pt x="f2" y="f5"/>
                    </a:cubicBezTo>
                    <a:cubicBezTo>
                      <a:pt x="f2" y="f8"/>
                      <a:pt x="f6" y="f2"/>
                      <a:pt x="f5" y="f2"/>
                    </a:cubicBezTo>
                    <a:cubicBezTo>
                      <a:pt x="f7" y="f2"/>
                      <a:pt x="f3" y="f8"/>
                      <a:pt x="f3" y="f5"/>
                    </a:cubicBezTo>
                    <a:cubicBezTo>
                      <a:pt x="f3" y="f7"/>
                      <a:pt x="f7" y="f4"/>
                      <a:pt x="f5" y="f4"/>
                    </a:cubicBezTo>
                    <a:close/>
                    <a:moveTo>
                      <a:pt x="f5" y="f9"/>
                    </a:moveTo>
                    <a:cubicBezTo>
                      <a:pt x="f10" y="f9"/>
                      <a:pt x="f9" y="f10"/>
                      <a:pt x="f9" y="f5"/>
                    </a:cubicBezTo>
                    <a:cubicBezTo>
                      <a:pt x="f9" y="f11"/>
                      <a:pt x="f10" y="f12"/>
                      <a:pt x="f5" y="f12"/>
                    </a:cubicBezTo>
                    <a:cubicBezTo>
                      <a:pt x="f11" y="f12"/>
                      <a:pt x="f13" y="f11"/>
                      <a:pt x="f13" y="f5"/>
                    </a:cubicBezTo>
                    <a:cubicBezTo>
                      <a:pt x="f13" y="f10"/>
                      <a:pt x="f11" y="f9"/>
                      <a:pt x="f5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id="{9181D54C-F4E7-1136-4ECE-6D04AEFBA9AB}"/>
                  </a:ext>
                </a:extLst>
              </p:cNvPr>
              <p:cNvSpPr/>
              <p:nvPr/>
            </p:nvSpPr>
            <p:spPr>
              <a:xfrm>
                <a:off x="133346" y="4662489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1EB5649-7618-3222-15AF-68090DAC500B}"/>
                  </a:ext>
                </a:extLst>
              </p:cNvPr>
              <p:cNvSpPr/>
              <p:nvPr/>
            </p:nvSpPr>
            <p:spPr>
              <a:xfrm>
                <a:off x="223835" y="5041901"/>
                <a:ext cx="369883" cy="18018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35"/>
                  <a:gd name="f5" fmla="val 15"/>
                  <a:gd name="f6" fmla="val 515"/>
                  <a:gd name="f7" fmla="val 512"/>
                  <a:gd name="f8" fmla="val 218"/>
                  <a:gd name="f9" fmla="val 6"/>
                  <a:gd name="f10" fmla="val 518"/>
                  <a:gd name="f11" fmla="*/ f0 1 233"/>
                  <a:gd name="f12" fmla="*/ f1 1 1135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33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33" h="1135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C41878A0-AAFF-B492-07C6-D0550FAE52F3}"/>
                  </a:ext>
                </a:extLst>
              </p:cNvPr>
              <p:cNvSpPr/>
              <p:nvPr/>
            </p:nvSpPr>
            <p:spPr>
              <a:xfrm>
                <a:off x="52385" y="448151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F48BEC8F-D780-AF2A-28E8-68904E78E332}"/>
                  </a:ext>
                </a:extLst>
              </p:cNvPr>
              <p:cNvSpPr/>
              <p:nvPr/>
            </p:nvSpPr>
            <p:spPr>
              <a:xfrm>
                <a:off x="-14292" y="5627683"/>
                <a:ext cx="85725" cy="12160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"/>
                  <a:gd name="f4" fmla="val 766"/>
                  <a:gd name="f5" fmla="val 36"/>
                  <a:gd name="f6" fmla="val 149"/>
                  <a:gd name="f7" fmla="val 3"/>
                  <a:gd name="f8" fmla="val 18"/>
                  <a:gd name="f9" fmla="val 146"/>
                  <a:gd name="f10" fmla="*/ f0 1 54"/>
                  <a:gd name="f11" fmla="*/ f1 1 76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54"/>
                  <a:gd name="f18" fmla="*/ f15 1 766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54" h="766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2580F9B9-027E-7B16-DB38-6EBE13CDBC0A}"/>
                  </a:ext>
                </a:extLst>
              </p:cNvPr>
              <p:cNvSpPr/>
              <p:nvPr/>
            </p:nvSpPr>
            <p:spPr>
              <a:xfrm>
                <a:off x="527051" y="486727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70539337-F69D-BD0D-E91C-E4B8AB16DAB4}"/>
                  </a:ext>
                </a:extLst>
              </p:cNvPr>
              <p:cNvSpPr/>
              <p:nvPr/>
            </p:nvSpPr>
            <p:spPr>
              <a:xfrm>
                <a:off x="309560" y="5422904"/>
                <a:ext cx="374647" cy="14255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"/>
                  <a:gd name="f4" fmla="val 898"/>
                  <a:gd name="f5" fmla="val 18"/>
                  <a:gd name="f6" fmla="val 515"/>
                  <a:gd name="f7" fmla="val 3"/>
                  <a:gd name="f8" fmla="val 512"/>
                  <a:gd name="f9" fmla="val 221"/>
                  <a:gd name="f10" fmla="val 6"/>
                  <a:gd name="f11" fmla="val 518"/>
                  <a:gd name="f12" fmla="*/ f0 1 236"/>
                  <a:gd name="f13" fmla="*/ f1 1 898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36"/>
                  <a:gd name="f20" fmla="*/ f17 1 898"/>
                  <a:gd name="f21" fmla="*/ 0 1 f19"/>
                  <a:gd name="f22" fmla="*/ f15 1 f19"/>
                  <a:gd name="f23" fmla="*/ 0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36" h="898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5" y="f11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3C69558B-8CF0-9198-AE84-C1D00C09E21F}"/>
                  </a:ext>
                </a:extLst>
              </p:cNvPr>
              <p:cNvSpPr/>
              <p:nvPr/>
            </p:nvSpPr>
            <p:spPr>
              <a:xfrm>
                <a:off x="569908" y="5945191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15"/>
                  <a:gd name="f6" fmla="val 569"/>
                  <a:gd name="f7" fmla="val 81"/>
                  <a:gd name="f8" fmla="val 383"/>
                  <a:gd name="f9" fmla="val 386"/>
                  <a:gd name="f10" fmla="*/ f0 1 96"/>
                  <a:gd name="f11" fmla="*/ f1 1 57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96"/>
                  <a:gd name="f18" fmla="*/ f15 1 575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96" h="575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54FFD3DA-E24D-E464-69B8-C8CD38F649AA}"/>
                  </a:ext>
                </a:extLst>
              </p:cNvPr>
              <p:cNvSpPr/>
              <p:nvPr/>
            </p:nvSpPr>
            <p:spPr>
              <a:xfrm>
                <a:off x="612776" y="52466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67055D97-B14D-6A4D-DE91-9A3A86F6CC44}"/>
                  </a:ext>
                </a:extLst>
              </p:cNvPr>
              <p:cNvSpPr/>
              <p:nvPr/>
            </p:nvSpPr>
            <p:spPr>
              <a:xfrm>
                <a:off x="612776" y="57642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4C71890C-F744-C70C-BD92-B5F215BE0D45}"/>
                  </a:ext>
                </a:extLst>
              </p:cNvPr>
              <p:cNvSpPr/>
              <p:nvPr/>
            </p:nvSpPr>
            <p:spPr>
              <a:xfrm>
                <a:off x="669926" y="6330948"/>
                <a:ext cx="417515" cy="517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6"/>
                  <a:gd name="f5" fmla="val 15"/>
                  <a:gd name="f6" fmla="val 320"/>
                  <a:gd name="f7" fmla="val 45"/>
                  <a:gd name="f8" fmla="val 206"/>
                  <a:gd name="f9" fmla="val 48"/>
                  <a:gd name="f10" fmla="val 254"/>
                  <a:gd name="f11" fmla="val 12"/>
                  <a:gd name="f12" fmla="val 60"/>
                  <a:gd name="f13" fmla="val 215"/>
                  <a:gd name="f14" fmla="*/ f0 1 263"/>
                  <a:gd name="f15" fmla="*/ f1 1 326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263"/>
                  <a:gd name="f22" fmla="*/ f19 1 326"/>
                  <a:gd name="f23" fmla="*/ 0 1 f21"/>
                  <a:gd name="f24" fmla="*/ f17 1 f21"/>
                  <a:gd name="f25" fmla="*/ 0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263" h="326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8"/>
                    </a:lnTo>
                    <a:lnTo>
                      <a:pt x="f10" y="f2"/>
                    </a:lnTo>
                    <a:lnTo>
                      <a:pt x="f3" y="f11"/>
                    </a:lnTo>
                    <a:lnTo>
                      <a:pt x="f12" y="f13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00DA2A5A-84A7-DE8C-AB8F-E2E673C6229B}"/>
                  </a:ext>
                </a:extLst>
              </p:cNvPr>
              <p:cNvSpPr/>
              <p:nvPr/>
            </p:nvSpPr>
            <p:spPr>
              <a:xfrm>
                <a:off x="1049338" y="6221413"/>
                <a:ext cx="157167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1"/>
                  <a:gd name="f5" fmla="val 16"/>
                  <a:gd name="f6" fmla="val 12"/>
                  <a:gd name="f7" fmla="val 8"/>
                  <a:gd name="f8" fmla="val 29"/>
                  <a:gd name="f9" fmla="val 5"/>
                  <a:gd name="f10" fmla="val 26"/>
                  <a:gd name="f11" fmla="val 2"/>
                  <a:gd name="f12" fmla="val 24"/>
                  <a:gd name="f13" fmla="val 20"/>
                  <a:gd name="f14" fmla="val 15"/>
                  <a:gd name="f15" fmla="val 11"/>
                  <a:gd name="f16" fmla="val 7"/>
                  <a:gd name="f17" fmla="val 4"/>
                  <a:gd name="f18" fmla="val 1"/>
                  <a:gd name="f19" fmla="val 27"/>
                  <a:gd name="f20" fmla="val 10"/>
                  <a:gd name="f21" fmla="val 13"/>
                  <a:gd name="f22" fmla="val 6"/>
                  <a:gd name="f23" fmla="val 9"/>
                  <a:gd name="f24" fmla="val 19"/>
                  <a:gd name="f25" fmla="val 21"/>
                  <a:gd name="f26" fmla="val 22"/>
                  <a:gd name="f27" fmla="*/ f0 1 33"/>
                  <a:gd name="f28" fmla="*/ f1 1 3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1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2" y="f14"/>
                    </a:cubicBezTo>
                    <a:cubicBezTo>
                      <a:pt x="f2" y="f15"/>
                      <a:pt x="f11" y="f16"/>
                      <a:pt x="f9" y="f17"/>
                    </a:cubicBezTo>
                    <a:cubicBezTo>
                      <a:pt x="f7" y="f18"/>
                      <a:pt x="f6" y="f2"/>
                      <a:pt x="f5" y="f2"/>
                    </a:cubicBezTo>
                    <a:cubicBezTo>
                      <a:pt x="f13" y="f2"/>
                      <a:pt x="f12" y="f18"/>
                      <a:pt x="f19" y="f17"/>
                    </a:cubicBezTo>
                    <a:cubicBezTo>
                      <a:pt x="f3" y="f20"/>
                      <a:pt x="f3" y="f13"/>
                      <a:pt x="f19" y="f10"/>
                    </a:cubicBezTo>
                    <a:cubicBezTo>
                      <a:pt x="f12" y="f8"/>
                      <a:pt x="f13" y="f4"/>
                      <a:pt x="f5" y="f4"/>
                    </a:cubicBezTo>
                    <a:close/>
                    <a:moveTo>
                      <a:pt x="f5" y="f17"/>
                    </a:moveTo>
                    <a:cubicBezTo>
                      <a:pt x="f21" y="f17"/>
                      <a:pt x="f20" y="f9"/>
                      <a:pt x="f7" y="f16"/>
                    </a:cubicBezTo>
                    <a:cubicBezTo>
                      <a:pt x="f22" y="f23"/>
                      <a:pt x="f17" y="f6"/>
                      <a:pt x="f17" y="f14"/>
                    </a:cubicBezTo>
                    <a:cubicBezTo>
                      <a:pt x="f17" y="f24"/>
                      <a:pt x="f22" y="f25"/>
                      <a:pt x="f7" y="f12"/>
                    </a:cubicBezTo>
                    <a:cubicBezTo>
                      <a:pt x="f20" y="f10"/>
                      <a:pt x="f21" y="f19"/>
                      <a:pt x="f5" y="f19"/>
                    </a:cubicBezTo>
                    <a:cubicBezTo>
                      <a:pt x="f24" y="f19"/>
                      <a:pt x="f26" y="f10"/>
                      <a:pt x="f12" y="f12"/>
                    </a:cubicBezTo>
                    <a:cubicBezTo>
                      <a:pt x="f8" y="f24"/>
                      <a:pt x="f8" y="f6"/>
                      <a:pt x="f12" y="f16"/>
                    </a:cubicBezTo>
                    <a:cubicBezTo>
                      <a:pt x="f26" y="f9"/>
                      <a:pt x="f24" y="f17"/>
                      <a:pt x="f5" y="f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</p:grpSp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302E8025-0860-CD78-6D46-920AAEBE04F7}"/>
                </a:ext>
              </a:extLst>
            </p:cNvPr>
            <p:cNvGrpSpPr/>
            <p:nvPr/>
          </p:nvGrpSpPr>
          <p:grpSpPr>
            <a:xfrm>
              <a:off x="11364913" y="0"/>
              <a:ext cx="674679" cy="6848481"/>
              <a:chOff x="11364913" y="0"/>
              <a:chExt cx="674679" cy="6848481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809F409B-8AD9-8121-EF85-E521A27569FF}"/>
                  </a:ext>
                </a:extLst>
              </p:cNvPr>
              <p:cNvSpPr/>
              <p:nvPr/>
            </p:nvSpPr>
            <p:spPr>
              <a:xfrm>
                <a:off x="11483977" y="0"/>
                <a:ext cx="417515" cy="5127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3"/>
                  <a:gd name="f5" fmla="val 12"/>
                  <a:gd name="f6" fmla="val 314"/>
                  <a:gd name="f7" fmla="val 203"/>
                  <a:gd name="f8" fmla="val 108"/>
                  <a:gd name="f9" fmla="val 248"/>
                  <a:gd name="f10" fmla="val 6"/>
                  <a:gd name="f11" fmla="val 218"/>
                  <a:gd name="f12" fmla="val 117"/>
                  <a:gd name="f13" fmla="*/ f0 1 263"/>
                  <a:gd name="f14" fmla="*/ f1 1 323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3"/>
                  <a:gd name="f21" fmla="*/ f18 1 323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3" h="323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11" y="f12"/>
                    </a:lnTo>
                    <a:lnTo>
                      <a:pt x="f11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61417402-F99A-15CD-275D-B319D6CAAEE0}"/>
                  </a:ext>
                </a:extLst>
              </p:cNvPr>
              <p:cNvSpPr/>
              <p:nvPr/>
            </p:nvSpPr>
            <p:spPr>
              <a:xfrm>
                <a:off x="11364913" y="474665"/>
                <a:ext cx="157167" cy="1524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2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1"/>
                  <a:gd name="f12" fmla="val 11"/>
                  <a:gd name="f13" fmla="val 5"/>
                  <a:gd name="f14" fmla="val 2"/>
                  <a:gd name="f15" fmla="val 25"/>
                  <a:gd name="f16" fmla="val 28"/>
                  <a:gd name="f17" fmla="val 31"/>
                  <a:gd name="f18" fmla="val 8"/>
                  <a:gd name="f19" fmla="val 12"/>
                  <a:gd name="f20" fmla="val 16"/>
                  <a:gd name="f21" fmla="val 20"/>
                  <a:gd name="f22" fmla="val 24"/>
                  <a:gd name="f23" fmla="val 4"/>
                  <a:gd name="f24" fmla="val 14"/>
                  <a:gd name="f25" fmla="val 23"/>
                  <a:gd name="f26" fmla="val 26"/>
                  <a:gd name="f27" fmla="*/ f0 1 33"/>
                  <a:gd name="f28" fmla="*/ f1 1 32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2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2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1" y="f2"/>
                      <a:pt x="f15" y="f14"/>
                      <a:pt x="f16" y="f13"/>
                    </a:cubicBezTo>
                    <a:cubicBezTo>
                      <a:pt x="f17" y="f18"/>
                      <a:pt x="f3" y="f19"/>
                      <a:pt x="f3" y="f20"/>
                    </a:cubicBezTo>
                    <a:cubicBezTo>
                      <a:pt x="f3" y="f21"/>
                      <a:pt x="f17" y="f22"/>
                      <a:pt x="f16" y="f10"/>
                    </a:cubicBezTo>
                    <a:cubicBezTo>
                      <a:pt x="f15" y="f8"/>
                      <a:pt x="f11" y="f4"/>
                      <a:pt x="f5" y="f4"/>
                    </a:cubicBezTo>
                    <a:close/>
                    <a:moveTo>
                      <a:pt x="f5" y="f23"/>
                    </a:moveTo>
                    <a:cubicBezTo>
                      <a:pt x="f24" y="f23"/>
                      <a:pt x="f12" y="f9"/>
                      <a:pt x="f7" y="f18"/>
                    </a:cubicBezTo>
                    <a:cubicBezTo>
                      <a:pt x="f23" y="f19"/>
                      <a:pt x="f23" y="f21"/>
                      <a:pt x="f7" y="f22"/>
                    </a:cubicBezTo>
                    <a:cubicBezTo>
                      <a:pt x="f12" y="f10"/>
                      <a:pt x="f24" y="f16"/>
                      <a:pt x="f5" y="f16"/>
                    </a:cubicBezTo>
                    <a:cubicBezTo>
                      <a:pt x="f21" y="f16"/>
                      <a:pt x="f25" y="f10"/>
                      <a:pt x="f26" y="f22"/>
                    </a:cubicBezTo>
                    <a:cubicBezTo>
                      <a:pt x="f8" y="f21"/>
                      <a:pt x="f8" y="f19"/>
                      <a:pt x="f26" y="f18"/>
                    </a:cubicBezTo>
                    <a:cubicBezTo>
                      <a:pt x="f25" y="f9"/>
                      <a:pt x="f21" y="f23"/>
                      <a:pt x="f5" y="f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51184015-16E3-10A8-3524-384DAA0B3616}"/>
                  </a:ext>
                </a:extLst>
              </p:cNvPr>
              <p:cNvSpPr/>
              <p:nvPr/>
            </p:nvSpPr>
            <p:spPr>
              <a:xfrm>
                <a:off x="11631616" y="1539877"/>
                <a:ext cx="188915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834F61C9-0312-3F9E-2676-CB2E150C73E9}"/>
                  </a:ext>
                </a:extLst>
              </p:cNvPr>
              <p:cNvSpPr/>
              <p:nvPr/>
            </p:nvSpPr>
            <p:spPr>
              <a:xfrm>
                <a:off x="11531598" y="5694361"/>
                <a:ext cx="298451" cy="115410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"/>
                  <a:gd name="f4" fmla="val 727"/>
                  <a:gd name="f5" fmla="val 15"/>
                  <a:gd name="f6" fmla="val 407"/>
                  <a:gd name="f7" fmla="val 176"/>
                  <a:gd name="f8" fmla="val 6"/>
                  <a:gd name="f9" fmla="val 410"/>
                  <a:gd name="f10" fmla="*/ f0 1 188"/>
                  <a:gd name="f11" fmla="*/ f1 1 72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188"/>
                  <a:gd name="f18" fmla="*/ f15 1 727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188" h="727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DBC86C40-333E-7872-1D48-3EFF5FC14F33}"/>
                  </a:ext>
                </a:extLst>
              </p:cNvPr>
              <p:cNvSpPr/>
              <p:nvPr/>
            </p:nvSpPr>
            <p:spPr>
              <a:xfrm>
                <a:off x="11772900" y="5551486"/>
                <a:ext cx="157167" cy="1555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17"/>
                  <a:gd name="f5" fmla="val 8"/>
                  <a:gd name="f6" fmla="val 25"/>
                  <a:gd name="f7" fmla="val 16"/>
                  <a:gd name="f8" fmla="val 7"/>
                  <a:gd name="f9" fmla="val 26"/>
                  <a:gd name="f10" fmla="val 4"/>
                  <a:gd name="f11" fmla="val 10"/>
                  <a:gd name="f12" fmla="val 9"/>
                  <a:gd name="f13" fmla="val 23"/>
                  <a:gd name="f14" fmla="val 29"/>
                  <a:gd name="f15" fmla="*/ f0 1 33"/>
                  <a:gd name="f16" fmla="*/ f1 1 33"/>
                  <a:gd name="f17" fmla="val f2"/>
                  <a:gd name="f18" fmla="val f3"/>
                  <a:gd name="f19" fmla="+- f18 0 f17"/>
                  <a:gd name="f20" fmla="*/ f19 1 33"/>
                  <a:gd name="f21" fmla="*/ 0 1 f20"/>
                  <a:gd name="f22" fmla="*/ f18 1 f20"/>
                  <a:gd name="f23" fmla="*/ f21 f15 1"/>
                  <a:gd name="f24" fmla="*/ f22 f15 1"/>
                  <a:gd name="f25" fmla="*/ f22 f16 1"/>
                  <a:gd name="f26" fmla="*/ f2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3" h="33">
                    <a:moveTo>
                      <a:pt x="f4" y="f3"/>
                    </a:moveTo>
                    <a:cubicBezTo>
                      <a:pt x="f5" y="f3"/>
                      <a:pt x="f2" y="f6"/>
                      <a:pt x="f2" y="f7"/>
                    </a:cubicBezTo>
                    <a:cubicBezTo>
                      <a:pt x="f2" y="f8"/>
                      <a:pt x="f5" y="f2"/>
                      <a:pt x="f4" y="f2"/>
                    </a:cubicBezTo>
                    <a:cubicBezTo>
                      <a:pt x="f9" y="f2"/>
                      <a:pt x="f3" y="f8"/>
                      <a:pt x="f3" y="f7"/>
                    </a:cubicBezTo>
                    <a:cubicBezTo>
                      <a:pt x="f3" y="f6"/>
                      <a:pt x="f9" y="f3"/>
                      <a:pt x="f4" y="f3"/>
                    </a:cubicBezTo>
                    <a:close/>
                    <a:moveTo>
                      <a:pt x="f4" y="f10"/>
                    </a:moveTo>
                    <a:cubicBezTo>
                      <a:pt x="f11" y="f10"/>
                      <a:pt x="f10" y="f12"/>
                      <a:pt x="f10" y="f7"/>
                    </a:cubicBezTo>
                    <a:cubicBezTo>
                      <a:pt x="f10" y="f13"/>
                      <a:pt x="f11" y="f14"/>
                      <a:pt x="f4" y="f14"/>
                    </a:cubicBezTo>
                    <a:cubicBezTo>
                      <a:pt x="f13" y="f14"/>
                      <a:pt x="f14" y="f13"/>
                      <a:pt x="f14" y="f7"/>
                    </a:cubicBezTo>
                    <a:cubicBezTo>
                      <a:pt x="f14" y="f12"/>
                      <a:pt x="f13" y="f10"/>
                      <a:pt x="f4" y="f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82A6C590-76D9-5801-AD61-3872EFCBAC3D}"/>
                  </a:ext>
                </a:extLst>
              </p:cNvPr>
              <p:cNvSpPr/>
              <p:nvPr/>
            </p:nvSpPr>
            <p:spPr>
              <a:xfrm>
                <a:off x="11710985" y="4764"/>
                <a:ext cx="304796" cy="15446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973"/>
                  <a:gd name="f5" fmla="val 15"/>
                  <a:gd name="f6" fmla="val 790"/>
                  <a:gd name="f7" fmla="val 174"/>
                  <a:gd name="f8" fmla="val 614"/>
                  <a:gd name="f9" fmla="val 620"/>
                  <a:gd name="f10" fmla="val 796"/>
                  <a:gd name="f11" fmla="*/ f0 1 192"/>
                  <a:gd name="f12" fmla="*/ f1 1 973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92"/>
                  <a:gd name="f19" fmla="*/ f16 1 973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2" h="973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4FE16CBD-68DF-12DA-0263-06AFCF2A7820}"/>
                  </a:ext>
                </a:extLst>
              </p:cNvPr>
              <p:cNvSpPr/>
              <p:nvPr/>
            </p:nvSpPr>
            <p:spPr>
              <a:xfrm>
                <a:off x="11636370" y="4867278"/>
                <a:ext cx="188915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90BFC1E-00B6-E25B-113E-64522E6B15BA}"/>
                  </a:ext>
                </a:extLst>
              </p:cNvPr>
              <p:cNvSpPr/>
              <p:nvPr/>
            </p:nvSpPr>
            <p:spPr>
              <a:xfrm>
                <a:off x="11441109" y="5046665"/>
                <a:ext cx="307979" cy="1801816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94"/>
                  <a:gd name="f5" fmla="val 1135"/>
                  <a:gd name="f6" fmla="val 18"/>
                  <a:gd name="f7" fmla="val 354"/>
                  <a:gd name="f8" fmla="val 176"/>
                  <a:gd name="f9" fmla="val 177"/>
                  <a:gd name="f10" fmla="val 183"/>
                  <a:gd name="f11" fmla="*/ f1 1 194"/>
                  <a:gd name="f12" fmla="*/ f2 1 1135"/>
                  <a:gd name="f13" fmla="val f3"/>
                  <a:gd name="f14" fmla="val f4"/>
                  <a:gd name="f15" fmla="val f5"/>
                  <a:gd name="f16" fmla="+- f15 0 f13"/>
                  <a:gd name="f17" fmla="+- f14 0 f13"/>
                  <a:gd name="f18" fmla="*/ f17 1 194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4" h="1135">
                    <a:moveTo>
                      <a:pt x="f6" y="f5"/>
                    </a:moveTo>
                    <a:lnTo>
                      <a:pt x="f3" y="f5"/>
                    </a:lnTo>
                    <a:lnTo>
                      <a:pt x="f3" y="f7"/>
                    </a:lnTo>
                    <a:lnTo>
                      <a:pt x="f8" y="f9"/>
                    </a:lnTo>
                    <a:lnTo>
                      <a:pt x="f8" y="f3"/>
                    </a:lnTo>
                    <a:lnTo>
                      <a:pt x="f4" y="f3"/>
                    </a:lnTo>
                    <a:lnTo>
                      <a:pt x="f4" y="f10"/>
                    </a:lnTo>
                    <a:lnTo>
                      <a:pt x="f6" y="f0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65901F09-063E-3439-64F9-B787F350C064}"/>
                  </a:ext>
                </a:extLst>
              </p:cNvPr>
              <p:cNvSpPr/>
              <p:nvPr/>
            </p:nvSpPr>
            <p:spPr>
              <a:xfrm>
                <a:off x="11849096" y="6416673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F6EAE69-9C98-AC80-FCD9-90836FA929FD}"/>
                  </a:ext>
                </a:extLst>
              </p:cNvPr>
              <p:cNvSpPr/>
              <p:nvPr/>
            </p:nvSpPr>
            <p:spPr>
              <a:xfrm>
                <a:off x="11939585" y="6596060"/>
                <a:ext cx="23810" cy="252410"/>
              </a:xfrm>
              <a:prstGeom prst="rect">
                <a:avLst/>
              </a:pr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</p:grpSp>
      </p:grp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2958B7AB-A5DC-62EB-6AFB-B7166E2DF5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1478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88592466-7081-DDBC-C798-49AC97E40D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2249488"/>
            <a:ext cx="9905996" cy="3541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7BE3DDAF-9492-05A3-D7BC-C76603706E9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01D6E619-E8F0-45E7-A6C7-660677746B01}" type="datetime1">
              <a:rPr lang="en-US"/>
              <a:pPr lvl="0"/>
              <a:t>3/16/2023</a:t>
            </a:fld>
            <a:endParaRPr lang="en-US"/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36349CCC-B2A2-033E-981F-BCFBFDE4985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endParaRPr lang="en-US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754EF0F2-D18A-843D-9C4E-8A75A5C0A65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C49F996A-D217-48B8-AD79-65484F660BB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all" spc="0" baseline="0">
          <a:solidFill>
            <a:srgbClr val="FFFFFF"/>
          </a:solidFill>
          <a:effectLst>
            <a:outerShdw blurRad="152400" dist="38096" dir="2700000">
              <a:srgbClr val="000000"/>
            </a:outerShdw>
          </a:effectLst>
          <a:uFillTx/>
          <a:latin typeface="Tw Cen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SzPct val="125000"/>
        <a:buFont typeface="Arial" pitchFamily="34"/>
        <a:buChar char="•"/>
        <a:tabLst/>
        <a:defRPr lang="bg-BG" sz="2400" b="0" i="0" u="none" strike="noStrike" kern="1200" cap="none" spc="0" baseline="0">
          <a:solidFill>
            <a:srgbClr val="FFFFFF"/>
          </a:solidFill>
          <a:effectLst>
            <a:outerShdw blurRad="152400" dist="38096" dir="2700000">
              <a:srgbClr val="000000"/>
            </a:outerShdw>
          </a:effectLst>
          <a:uFillTx/>
          <a:latin typeface="Tw Cen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bg-BG" sz="2000" b="0" i="0" u="none" strike="noStrike" kern="1200" cap="none" spc="0" baseline="0">
          <a:solidFill>
            <a:srgbClr val="FFFFFF"/>
          </a:solidFill>
          <a:effectLst>
            <a:outerShdw blurRad="152400" dist="38096" dir="2700000">
              <a:srgbClr val="000000"/>
            </a:outerShdw>
          </a:effectLst>
          <a:uFillTx/>
          <a:latin typeface="Tw Cen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bg-BG" sz="1800" b="0" i="0" u="none" strike="noStrike" kern="1200" cap="none" spc="0" baseline="0">
          <a:solidFill>
            <a:srgbClr val="FFFFFF"/>
          </a:solidFill>
          <a:effectLst>
            <a:outerShdw blurRad="152400" dist="38096" dir="2700000">
              <a:srgbClr val="000000"/>
            </a:outerShdw>
          </a:effectLst>
          <a:uFillTx/>
          <a:latin typeface="Tw Cen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bg-BG" sz="1600" b="0" i="0" u="none" strike="noStrike" kern="1200" cap="none" spc="0" baseline="0">
          <a:solidFill>
            <a:srgbClr val="FFFFFF"/>
          </a:solidFill>
          <a:effectLst>
            <a:outerShdw blurRad="152400" dist="38096" dir="2700000">
              <a:srgbClr val="000000"/>
            </a:outerShdw>
          </a:effectLst>
          <a:uFillTx/>
          <a:latin typeface="Tw Cen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bg-BG" sz="1600" b="0" i="0" u="none" strike="noStrike" kern="1200" cap="none" spc="0" baseline="0">
          <a:solidFill>
            <a:srgbClr val="FFFFFF"/>
          </a:solidFill>
          <a:effectLst>
            <a:outerShdw blurRad="152400" dist="38096" dir="2700000">
              <a:srgbClr val="000000"/>
            </a:outerShdw>
          </a:effectLst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https://www.youtube.com/embed/XZmGGAbHqa0?feature=oembed" TargetMode="External"/><Relationship Id="rId1" Type="http://schemas.openxmlformats.org/officeDocument/2006/relationships/video" Target="NULL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18200D52-31C1-8BB2-C534-C7C9F177FC7A}"/>
              </a:ext>
            </a:extLst>
          </p:cNvPr>
          <p:cNvGrpSpPr/>
          <p:nvPr/>
        </p:nvGrpSpPr>
        <p:grpSpPr>
          <a:xfrm>
            <a:off x="0" y="0"/>
            <a:ext cx="12192006" cy="6858000"/>
            <a:chOff x="0" y="0"/>
            <a:chExt cx="12192006" cy="6858000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2B5F60A5-AA57-C230-B1D9-D85FABFFFD9F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endParaRPr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FF327B99-9E3D-936C-2194-B73430E7E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rcRect/>
            <a:stretch>
              <a:fillRect/>
            </a:stretch>
          </p:blipFill>
          <p:spPr>
            <a:xfrm>
              <a:off x="0" y="0"/>
              <a:ext cx="12192006" cy="6858000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90DFBD66-A423-C7C7-56E6-7DE41D912FE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l="30"/>
          <a:stretch>
            <a:fillRect/>
          </a:stretch>
        </p:blipFill>
        <p:spPr>
          <a:xfrm>
            <a:off x="3630" y="69585"/>
            <a:ext cx="12188366" cy="685799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6" name="Group 13">
            <a:extLst>
              <a:ext uri="{FF2B5EF4-FFF2-40B4-BE49-F238E27FC236}">
                <a16:creationId xmlns:a16="http://schemas.microsoft.com/office/drawing/2014/main" id="{16309942-75A0-2B57-6383-7689530B9CBF}"/>
              </a:ext>
            </a:extLst>
          </p:cNvPr>
          <p:cNvGrpSpPr/>
          <p:nvPr/>
        </p:nvGrpSpPr>
        <p:grpSpPr>
          <a:xfrm>
            <a:off x="605891" y="2235195"/>
            <a:ext cx="10982061" cy="2396066"/>
            <a:chOff x="605891" y="2235195"/>
            <a:chExt cx="10982061" cy="2396066"/>
          </a:xfrm>
        </p:grpSpPr>
        <p:sp>
          <p:nvSpPr>
            <p:cNvPr id="7" name="Round Diagonal Corner Rectangle 7">
              <a:extLst>
                <a:ext uri="{FF2B5EF4-FFF2-40B4-BE49-F238E27FC236}">
                  <a16:creationId xmlns:a16="http://schemas.microsoft.com/office/drawing/2014/main" id="{F57A48F0-A908-7874-52A9-76BC18CE5901}"/>
                </a:ext>
              </a:extLst>
            </p:cNvPr>
            <p:cNvSpPr/>
            <p:nvPr/>
          </p:nvSpPr>
          <p:spPr>
            <a:xfrm>
              <a:off x="2582329" y="2235195"/>
              <a:ext cx="7027337" cy="2396066"/>
            </a:xfrm>
            <a:custGeom>
              <a:avLst>
                <a:gd name="f9" fmla="val 9246"/>
                <a:gd name="f10" fmla="val 0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9246"/>
                <a:gd name="f10" fmla="val 0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8 0 f37"/>
                <a:gd name="f40" fmla="+- f27 0 f38"/>
                <a:gd name="f41" fmla="*/ f37 29289 1"/>
                <a:gd name="f42" fmla="*/ f38 29289 1"/>
                <a:gd name="f43" fmla="*/ f37 f24 1"/>
                <a:gd name="f44" fmla="*/ f38 f24 1"/>
                <a:gd name="f45" fmla="*/ f41 1 100000"/>
                <a:gd name="f46" fmla="*/ f42 1 100000"/>
                <a:gd name="f47" fmla="*/ f40 f24 1"/>
                <a:gd name="f48" fmla="*/ f39 f24 1"/>
                <a:gd name="f49" fmla="+- f45 0 f46"/>
                <a:gd name="f50" fmla="?: f49 f45 f46"/>
                <a:gd name="f51" fmla="+- f27 0 f50"/>
                <a:gd name="f52" fmla="+- f28 0 f50"/>
                <a:gd name="f53" fmla="*/ f50 f24 1"/>
                <a:gd name="f54" fmla="*/ f51 f24 1"/>
                <a:gd name="f55" fmla="*/ f5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3" r="f54" b="f55"/>
              <a:pathLst>
                <a:path>
                  <a:moveTo>
                    <a:pt x="f43" y="f29"/>
                  </a:moveTo>
                  <a:lnTo>
                    <a:pt x="f47" y="f29"/>
                  </a:lnTo>
                  <a:arcTo wR="f44" hR="f44" stAng="f4" swAng="f3"/>
                  <a:lnTo>
                    <a:pt x="f32" y="f48"/>
                  </a:lnTo>
                  <a:arcTo wR="f43" hR="f43" stAng="f8" swAng="f3"/>
                  <a:lnTo>
                    <a:pt x="f44" y="f33"/>
                  </a:lnTo>
                  <a:arcTo wR="f44" hR="f44" stAng="f3" swAng="f3"/>
                  <a:lnTo>
                    <a:pt x="f29" y="f43"/>
                  </a:lnTo>
                  <a:arcTo wR="f43" hR="f43" stAng="f2" swAng="f3"/>
                  <a:close/>
                </a:path>
              </a:pathLst>
            </a:custGeom>
            <a:solidFill>
              <a:srgbClr val="000000">
                <a:alpha val="80000"/>
              </a:srgbClr>
            </a:solidFill>
            <a:ln w="19046" cap="sq">
              <a:solidFill>
                <a:srgbClr val="D8FC68">
                  <a:alpha val="60000"/>
                </a:srgbClr>
              </a:solidFill>
              <a:prstDash val="solid"/>
              <a:miter/>
            </a:ln>
            <a:effectLst>
              <a:outerShdw dist="38103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endParaRPr>
            </a:p>
          </p:txBody>
        </p:sp>
        <p:grpSp>
          <p:nvGrpSpPr>
            <p:cNvPr id="8" name="Group 15">
              <a:extLst>
                <a:ext uri="{FF2B5EF4-FFF2-40B4-BE49-F238E27FC236}">
                  <a16:creationId xmlns:a16="http://schemas.microsoft.com/office/drawing/2014/main" id="{A8EF713B-2B88-6EB3-352D-195C8FE0E88E}"/>
                </a:ext>
              </a:extLst>
            </p:cNvPr>
            <p:cNvGrpSpPr/>
            <p:nvPr/>
          </p:nvGrpSpPr>
          <p:grpSpPr>
            <a:xfrm>
              <a:off x="605891" y="2900101"/>
              <a:ext cx="10982061" cy="1211525"/>
              <a:chOff x="605891" y="2900101"/>
              <a:chExt cx="10982061" cy="1211525"/>
            </a:xfrm>
          </p:grpSpPr>
          <p:sp>
            <p:nvSpPr>
              <p:cNvPr id="9" name="Freeform 32">
                <a:extLst>
                  <a:ext uri="{FF2B5EF4-FFF2-40B4-BE49-F238E27FC236}">
                    <a16:creationId xmlns:a16="http://schemas.microsoft.com/office/drawing/2014/main" id="{725F977B-017D-8171-E620-3E566CD6A3E8}"/>
                  </a:ext>
                </a:extLst>
              </p:cNvPr>
              <p:cNvSpPr/>
              <p:nvPr/>
            </p:nvSpPr>
            <p:spPr>
              <a:xfrm rot="5399996" flipV="1">
                <a:off x="9653586" y="3379788"/>
                <a:ext cx="417515" cy="5127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3"/>
                  <a:gd name="f5" fmla="val 12"/>
                  <a:gd name="f6" fmla="val 314"/>
                  <a:gd name="f7" fmla="val 203"/>
                  <a:gd name="f8" fmla="val 108"/>
                  <a:gd name="f9" fmla="val 248"/>
                  <a:gd name="f10" fmla="val 6"/>
                  <a:gd name="f11" fmla="val 218"/>
                  <a:gd name="f12" fmla="val 117"/>
                  <a:gd name="f13" fmla="*/ f0 1 263"/>
                  <a:gd name="f14" fmla="*/ f1 1 323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3"/>
                  <a:gd name="f21" fmla="*/ f18 1 323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3" h="323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11" y="f12"/>
                    </a:lnTo>
                    <a:lnTo>
                      <a:pt x="f11" y="f12"/>
                    </a:lnTo>
                    <a:lnTo>
                      <a:pt x="f5" y="f4"/>
                    </a:ln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0" name="Freeform 33">
                <a:extLst>
                  <a:ext uri="{FF2B5EF4-FFF2-40B4-BE49-F238E27FC236}">
                    <a16:creationId xmlns:a16="http://schemas.microsoft.com/office/drawing/2014/main" id="{0701C102-8E73-530B-DC5A-22C261F650D8}"/>
                  </a:ext>
                </a:extLst>
              </p:cNvPr>
              <p:cNvSpPr/>
              <p:nvPr/>
            </p:nvSpPr>
            <p:spPr>
              <a:xfrm rot="5399996" flipV="1">
                <a:off x="10078237" y="3310727"/>
                <a:ext cx="157167" cy="1524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2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1"/>
                  <a:gd name="f12" fmla="val 11"/>
                  <a:gd name="f13" fmla="val 5"/>
                  <a:gd name="f14" fmla="val 2"/>
                  <a:gd name="f15" fmla="val 25"/>
                  <a:gd name="f16" fmla="val 28"/>
                  <a:gd name="f17" fmla="val 31"/>
                  <a:gd name="f18" fmla="val 8"/>
                  <a:gd name="f19" fmla="val 12"/>
                  <a:gd name="f20" fmla="val 16"/>
                  <a:gd name="f21" fmla="val 20"/>
                  <a:gd name="f22" fmla="val 24"/>
                  <a:gd name="f23" fmla="val 4"/>
                  <a:gd name="f24" fmla="val 14"/>
                  <a:gd name="f25" fmla="val 23"/>
                  <a:gd name="f26" fmla="val 26"/>
                  <a:gd name="f27" fmla="*/ f0 1 33"/>
                  <a:gd name="f28" fmla="*/ f1 1 32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2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2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1" y="f2"/>
                      <a:pt x="f15" y="f14"/>
                      <a:pt x="f16" y="f13"/>
                    </a:cubicBezTo>
                    <a:cubicBezTo>
                      <a:pt x="f17" y="f18"/>
                      <a:pt x="f3" y="f19"/>
                      <a:pt x="f3" y="f20"/>
                    </a:cubicBezTo>
                    <a:cubicBezTo>
                      <a:pt x="f3" y="f21"/>
                      <a:pt x="f17" y="f22"/>
                      <a:pt x="f16" y="f10"/>
                    </a:cubicBezTo>
                    <a:cubicBezTo>
                      <a:pt x="f15" y="f8"/>
                      <a:pt x="f11" y="f4"/>
                      <a:pt x="f5" y="f4"/>
                    </a:cubicBezTo>
                    <a:close/>
                    <a:moveTo>
                      <a:pt x="f5" y="f23"/>
                    </a:moveTo>
                    <a:cubicBezTo>
                      <a:pt x="f24" y="f23"/>
                      <a:pt x="f12" y="f9"/>
                      <a:pt x="f7" y="f18"/>
                    </a:cubicBezTo>
                    <a:cubicBezTo>
                      <a:pt x="f23" y="f19"/>
                      <a:pt x="f23" y="f21"/>
                      <a:pt x="f7" y="f22"/>
                    </a:cubicBezTo>
                    <a:cubicBezTo>
                      <a:pt x="f12" y="f10"/>
                      <a:pt x="f24" y="f16"/>
                      <a:pt x="f5" y="f16"/>
                    </a:cubicBezTo>
                    <a:cubicBezTo>
                      <a:pt x="f21" y="f16"/>
                      <a:pt x="f25" y="f10"/>
                      <a:pt x="f26" y="f22"/>
                    </a:cubicBezTo>
                    <a:cubicBezTo>
                      <a:pt x="f8" y="f21"/>
                      <a:pt x="f8" y="f19"/>
                      <a:pt x="f26" y="f18"/>
                    </a:cubicBezTo>
                    <a:cubicBezTo>
                      <a:pt x="f25" y="f9"/>
                      <a:pt x="f21" y="f23"/>
                      <a:pt x="f5" y="f23"/>
                    </a:cubicBez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1" name="Freeform 34">
                <a:extLst>
                  <a:ext uri="{FF2B5EF4-FFF2-40B4-BE49-F238E27FC236}">
                    <a16:creationId xmlns:a16="http://schemas.microsoft.com/office/drawing/2014/main" id="{578AD62E-9E2B-2FF3-AF73-FAA31AB3FD99}"/>
                  </a:ext>
                </a:extLst>
              </p:cNvPr>
              <p:cNvSpPr/>
              <p:nvPr/>
            </p:nvSpPr>
            <p:spPr>
              <a:xfrm rot="5399996" flipV="1">
                <a:off x="11146632" y="3574258"/>
                <a:ext cx="188915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2" name="Freeform 37">
                <a:extLst>
                  <a:ext uri="{FF2B5EF4-FFF2-40B4-BE49-F238E27FC236}">
                    <a16:creationId xmlns:a16="http://schemas.microsoft.com/office/drawing/2014/main" id="{A6BF2E14-EB10-01D4-5A9C-FD60FFF0830D}"/>
                  </a:ext>
                </a:extLst>
              </p:cNvPr>
              <p:cNvSpPr/>
              <p:nvPr/>
            </p:nvSpPr>
            <p:spPr>
              <a:xfrm rot="5399996" flipV="1">
                <a:off x="10230641" y="3034494"/>
                <a:ext cx="304796" cy="15446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973"/>
                  <a:gd name="f5" fmla="val 15"/>
                  <a:gd name="f6" fmla="val 790"/>
                  <a:gd name="f7" fmla="val 174"/>
                  <a:gd name="f8" fmla="val 614"/>
                  <a:gd name="f9" fmla="val 620"/>
                  <a:gd name="f10" fmla="val 796"/>
                  <a:gd name="f11" fmla="*/ f0 1 192"/>
                  <a:gd name="f12" fmla="*/ f1 1 973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92"/>
                  <a:gd name="f19" fmla="*/ f16 1 973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2" h="973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3" name="Freeform 35">
                <a:extLst>
                  <a:ext uri="{FF2B5EF4-FFF2-40B4-BE49-F238E27FC236}">
                    <a16:creationId xmlns:a16="http://schemas.microsoft.com/office/drawing/2014/main" id="{AD1FAFDA-E3B9-36EF-B5E4-9ED487BCF3E7}"/>
                  </a:ext>
                </a:extLst>
              </p:cNvPr>
              <p:cNvSpPr/>
              <p:nvPr/>
            </p:nvSpPr>
            <p:spPr>
              <a:xfrm rot="5400013">
                <a:off x="10034588" y="2562762"/>
                <a:ext cx="298451" cy="115410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"/>
                  <a:gd name="f4" fmla="val 727"/>
                  <a:gd name="f5" fmla="val 15"/>
                  <a:gd name="f6" fmla="val 407"/>
                  <a:gd name="f7" fmla="val 176"/>
                  <a:gd name="f8" fmla="val 6"/>
                  <a:gd name="f9" fmla="val 410"/>
                  <a:gd name="f10" fmla="*/ f0 1 188"/>
                  <a:gd name="f11" fmla="*/ f1 1 72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188"/>
                  <a:gd name="f18" fmla="*/ f15 1 727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188" h="727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9"/>
                    </a:lnTo>
                    <a:lnTo>
                      <a:pt x="f5" y="f4"/>
                    </a:ln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B56DF412-EEC3-6AA0-1644-669EDD87BCE1}"/>
                  </a:ext>
                </a:extLst>
              </p:cNvPr>
              <p:cNvSpPr/>
              <p:nvPr/>
            </p:nvSpPr>
            <p:spPr>
              <a:xfrm rot="5400013">
                <a:off x="10747372" y="3232678"/>
                <a:ext cx="157167" cy="1555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17"/>
                  <a:gd name="f5" fmla="val 8"/>
                  <a:gd name="f6" fmla="val 25"/>
                  <a:gd name="f7" fmla="val 16"/>
                  <a:gd name="f8" fmla="val 7"/>
                  <a:gd name="f9" fmla="val 26"/>
                  <a:gd name="f10" fmla="val 4"/>
                  <a:gd name="f11" fmla="val 10"/>
                  <a:gd name="f12" fmla="val 9"/>
                  <a:gd name="f13" fmla="val 23"/>
                  <a:gd name="f14" fmla="val 29"/>
                  <a:gd name="f15" fmla="*/ f0 1 33"/>
                  <a:gd name="f16" fmla="*/ f1 1 33"/>
                  <a:gd name="f17" fmla="val f2"/>
                  <a:gd name="f18" fmla="val f3"/>
                  <a:gd name="f19" fmla="+- f18 0 f17"/>
                  <a:gd name="f20" fmla="*/ f19 1 33"/>
                  <a:gd name="f21" fmla="*/ 0 1 f20"/>
                  <a:gd name="f22" fmla="*/ f18 1 f20"/>
                  <a:gd name="f23" fmla="*/ f21 f15 1"/>
                  <a:gd name="f24" fmla="*/ f22 f15 1"/>
                  <a:gd name="f25" fmla="*/ f22 f16 1"/>
                  <a:gd name="f26" fmla="*/ f2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3" h="33">
                    <a:moveTo>
                      <a:pt x="f4" y="f3"/>
                    </a:moveTo>
                    <a:cubicBezTo>
                      <a:pt x="f5" y="f3"/>
                      <a:pt x="f2" y="f6"/>
                      <a:pt x="f2" y="f7"/>
                    </a:cubicBezTo>
                    <a:cubicBezTo>
                      <a:pt x="f2" y="f8"/>
                      <a:pt x="f5" y="f2"/>
                      <a:pt x="f4" y="f2"/>
                    </a:cubicBezTo>
                    <a:cubicBezTo>
                      <a:pt x="f9" y="f2"/>
                      <a:pt x="f3" y="f8"/>
                      <a:pt x="f3" y="f7"/>
                    </a:cubicBezTo>
                    <a:cubicBezTo>
                      <a:pt x="f3" y="f6"/>
                      <a:pt x="f9" y="f3"/>
                      <a:pt x="f4" y="f3"/>
                    </a:cubicBezTo>
                    <a:close/>
                    <a:moveTo>
                      <a:pt x="f4" y="f10"/>
                    </a:moveTo>
                    <a:cubicBezTo>
                      <a:pt x="f11" y="f10"/>
                      <a:pt x="f10" y="f12"/>
                      <a:pt x="f10" y="f7"/>
                    </a:cubicBezTo>
                    <a:cubicBezTo>
                      <a:pt x="f10" y="f13"/>
                      <a:pt x="f11" y="f14"/>
                      <a:pt x="f4" y="f14"/>
                    </a:cubicBezTo>
                    <a:cubicBezTo>
                      <a:pt x="f13" y="f14"/>
                      <a:pt x="f14" y="f13"/>
                      <a:pt x="f14" y="f7"/>
                    </a:cubicBezTo>
                    <a:cubicBezTo>
                      <a:pt x="f14" y="f12"/>
                      <a:pt x="f13" y="f10"/>
                      <a:pt x="f4" y="f10"/>
                    </a:cubicBez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5" name="Freeform 38">
                <a:extLst>
                  <a:ext uri="{FF2B5EF4-FFF2-40B4-BE49-F238E27FC236}">
                    <a16:creationId xmlns:a16="http://schemas.microsoft.com/office/drawing/2014/main" id="{040EC857-F875-628D-5A6D-D91DBF08AFC6}"/>
                  </a:ext>
                </a:extLst>
              </p:cNvPr>
              <p:cNvSpPr/>
              <p:nvPr/>
            </p:nvSpPr>
            <p:spPr>
              <a:xfrm rot="5400013">
                <a:off x="11399037" y="3095363"/>
                <a:ext cx="188915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6" name="Freeform 39">
                <a:extLst>
                  <a:ext uri="{FF2B5EF4-FFF2-40B4-BE49-F238E27FC236}">
                    <a16:creationId xmlns:a16="http://schemas.microsoft.com/office/drawing/2014/main" id="{04F3284E-FA0E-EA85-8631-4DC9CC90FD83}"/>
                  </a:ext>
                </a:extLst>
              </p:cNvPr>
              <p:cNvSpPr/>
              <p:nvPr/>
            </p:nvSpPr>
            <p:spPr>
              <a:xfrm rot="5400013">
                <a:off x="10353669" y="2153183"/>
                <a:ext cx="307979" cy="1801816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94"/>
                  <a:gd name="f5" fmla="val 1135"/>
                  <a:gd name="f6" fmla="val 18"/>
                  <a:gd name="f7" fmla="val 354"/>
                  <a:gd name="f8" fmla="val 176"/>
                  <a:gd name="f9" fmla="val 177"/>
                  <a:gd name="f10" fmla="val 183"/>
                  <a:gd name="f11" fmla="*/ f1 1 194"/>
                  <a:gd name="f12" fmla="*/ f2 1 1135"/>
                  <a:gd name="f13" fmla="val f3"/>
                  <a:gd name="f14" fmla="val f4"/>
                  <a:gd name="f15" fmla="val f5"/>
                  <a:gd name="f16" fmla="+- f15 0 f13"/>
                  <a:gd name="f17" fmla="+- f14 0 f13"/>
                  <a:gd name="f18" fmla="*/ f17 1 194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4" h="1135">
                    <a:moveTo>
                      <a:pt x="f6" y="f5"/>
                    </a:moveTo>
                    <a:lnTo>
                      <a:pt x="f3" y="f5"/>
                    </a:lnTo>
                    <a:lnTo>
                      <a:pt x="f3" y="f7"/>
                    </a:lnTo>
                    <a:lnTo>
                      <a:pt x="f8" y="f9"/>
                    </a:lnTo>
                    <a:lnTo>
                      <a:pt x="f8" y="f3"/>
                    </a:lnTo>
                    <a:lnTo>
                      <a:pt x="f4" y="f3"/>
                    </a:lnTo>
                    <a:lnTo>
                      <a:pt x="f4" y="f10"/>
                    </a:lnTo>
                    <a:lnTo>
                      <a:pt x="f6" y="f0"/>
                    </a:lnTo>
                    <a:lnTo>
                      <a:pt x="f6" y="f5"/>
                    </a:ln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0E934752-4E18-D734-B1A7-FEC765BBA14E}"/>
                  </a:ext>
                </a:extLst>
              </p:cNvPr>
              <p:cNvSpPr/>
              <p:nvPr/>
            </p:nvSpPr>
            <p:spPr>
              <a:xfrm rot="5400013">
                <a:off x="9848851" y="3308869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D27C821-49DC-EE26-7286-A7EA1C0FD42C}"/>
                  </a:ext>
                </a:extLst>
              </p:cNvPr>
              <p:cNvSpPr/>
              <p:nvPr/>
            </p:nvSpPr>
            <p:spPr>
              <a:xfrm rot="5400013">
                <a:off x="9721060" y="3284269"/>
                <a:ext cx="23810" cy="252410"/>
              </a:xfrm>
              <a:prstGeom prst="rect">
                <a:avLst/>
              </a:pr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9" name="Freeform 32">
                <a:extLst>
                  <a:ext uri="{FF2B5EF4-FFF2-40B4-BE49-F238E27FC236}">
                    <a16:creationId xmlns:a16="http://schemas.microsoft.com/office/drawing/2014/main" id="{3C0B3241-72EC-008F-5306-2B0133FBD9BB}"/>
                  </a:ext>
                </a:extLst>
              </p:cNvPr>
              <p:cNvSpPr/>
              <p:nvPr/>
            </p:nvSpPr>
            <p:spPr>
              <a:xfrm rot="16200004" flipH="1" flipV="1">
                <a:off x="2122752" y="3532190"/>
                <a:ext cx="417515" cy="5127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3"/>
                  <a:gd name="f5" fmla="val 12"/>
                  <a:gd name="f6" fmla="val 314"/>
                  <a:gd name="f7" fmla="val 203"/>
                  <a:gd name="f8" fmla="val 108"/>
                  <a:gd name="f9" fmla="val 248"/>
                  <a:gd name="f10" fmla="val 6"/>
                  <a:gd name="f11" fmla="val 218"/>
                  <a:gd name="f12" fmla="val 117"/>
                  <a:gd name="f13" fmla="*/ f0 1 263"/>
                  <a:gd name="f14" fmla="*/ f1 1 323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3"/>
                  <a:gd name="f21" fmla="*/ f18 1 323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3" h="323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11" y="f12"/>
                    </a:lnTo>
                    <a:lnTo>
                      <a:pt x="f11" y="f12"/>
                    </a:lnTo>
                    <a:lnTo>
                      <a:pt x="f5" y="f4"/>
                    </a:ln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C79D5480-22E1-0920-0FCB-D646A336DEF3}"/>
                  </a:ext>
                </a:extLst>
              </p:cNvPr>
              <p:cNvSpPr/>
              <p:nvPr/>
            </p:nvSpPr>
            <p:spPr>
              <a:xfrm rot="16200004" flipH="1" flipV="1">
                <a:off x="1958449" y="3463129"/>
                <a:ext cx="157167" cy="1524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2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1"/>
                  <a:gd name="f12" fmla="val 11"/>
                  <a:gd name="f13" fmla="val 5"/>
                  <a:gd name="f14" fmla="val 2"/>
                  <a:gd name="f15" fmla="val 25"/>
                  <a:gd name="f16" fmla="val 28"/>
                  <a:gd name="f17" fmla="val 31"/>
                  <a:gd name="f18" fmla="val 8"/>
                  <a:gd name="f19" fmla="val 12"/>
                  <a:gd name="f20" fmla="val 16"/>
                  <a:gd name="f21" fmla="val 20"/>
                  <a:gd name="f22" fmla="val 24"/>
                  <a:gd name="f23" fmla="val 4"/>
                  <a:gd name="f24" fmla="val 14"/>
                  <a:gd name="f25" fmla="val 23"/>
                  <a:gd name="f26" fmla="val 26"/>
                  <a:gd name="f27" fmla="*/ f0 1 33"/>
                  <a:gd name="f28" fmla="*/ f1 1 32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2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2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1" y="f2"/>
                      <a:pt x="f15" y="f14"/>
                      <a:pt x="f16" y="f13"/>
                    </a:cubicBezTo>
                    <a:cubicBezTo>
                      <a:pt x="f17" y="f18"/>
                      <a:pt x="f3" y="f19"/>
                      <a:pt x="f3" y="f20"/>
                    </a:cubicBezTo>
                    <a:cubicBezTo>
                      <a:pt x="f3" y="f21"/>
                      <a:pt x="f17" y="f22"/>
                      <a:pt x="f16" y="f10"/>
                    </a:cubicBezTo>
                    <a:cubicBezTo>
                      <a:pt x="f15" y="f8"/>
                      <a:pt x="f11" y="f4"/>
                      <a:pt x="f5" y="f4"/>
                    </a:cubicBezTo>
                    <a:close/>
                    <a:moveTo>
                      <a:pt x="f5" y="f23"/>
                    </a:moveTo>
                    <a:cubicBezTo>
                      <a:pt x="f24" y="f23"/>
                      <a:pt x="f12" y="f9"/>
                      <a:pt x="f7" y="f18"/>
                    </a:cubicBezTo>
                    <a:cubicBezTo>
                      <a:pt x="f23" y="f19"/>
                      <a:pt x="f23" y="f21"/>
                      <a:pt x="f7" y="f22"/>
                    </a:cubicBezTo>
                    <a:cubicBezTo>
                      <a:pt x="f12" y="f10"/>
                      <a:pt x="f24" y="f16"/>
                      <a:pt x="f5" y="f16"/>
                    </a:cubicBezTo>
                    <a:cubicBezTo>
                      <a:pt x="f21" y="f16"/>
                      <a:pt x="f25" y="f10"/>
                      <a:pt x="f26" y="f22"/>
                    </a:cubicBezTo>
                    <a:cubicBezTo>
                      <a:pt x="f8" y="f21"/>
                      <a:pt x="f8" y="f19"/>
                      <a:pt x="f26" y="f18"/>
                    </a:cubicBezTo>
                    <a:cubicBezTo>
                      <a:pt x="f25" y="f9"/>
                      <a:pt x="f21" y="f23"/>
                      <a:pt x="f5" y="f23"/>
                    </a:cubicBez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1" name="Freeform 34">
                <a:extLst>
                  <a:ext uri="{FF2B5EF4-FFF2-40B4-BE49-F238E27FC236}">
                    <a16:creationId xmlns:a16="http://schemas.microsoft.com/office/drawing/2014/main" id="{3252901B-A827-ED0E-3EA1-66B88028D342}"/>
                  </a:ext>
                </a:extLst>
              </p:cNvPr>
              <p:cNvSpPr/>
              <p:nvPr/>
            </p:nvSpPr>
            <p:spPr>
              <a:xfrm rot="16200004" flipH="1" flipV="1">
                <a:off x="858306" y="3726651"/>
                <a:ext cx="188915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2" name="Freeform 37">
                <a:extLst>
                  <a:ext uri="{FF2B5EF4-FFF2-40B4-BE49-F238E27FC236}">
                    <a16:creationId xmlns:a16="http://schemas.microsoft.com/office/drawing/2014/main" id="{04F6D037-9ABD-571C-671D-FFE57BFC7670}"/>
                  </a:ext>
                </a:extLst>
              </p:cNvPr>
              <p:cNvSpPr/>
              <p:nvPr/>
            </p:nvSpPr>
            <p:spPr>
              <a:xfrm rot="16200004" flipH="1" flipV="1">
                <a:off x="1658407" y="3186907"/>
                <a:ext cx="304796" cy="15446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973"/>
                  <a:gd name="f5" fmla="val 15"/>
                  <a:gd name="f6" fmla="val 790"/>
                  <a:gd name="f7" fmla="val 174"/>
                  <a:gd name="f8" fmla="val 614"/>
                  <a:gd name="f9" fmla="val 620"/>
                  <a:gd name="f10" fmla="val 796"/>
                  <a:gd name="f11" fmla="*/ f0 1 192"/>
                  <a:gd name="f12" fmla="*/ f1 1 973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92"/>
                  <a:gd name="f19" fmla="*/ f16 1 973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2" h="973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3" name="Freeform 35">
                <a:extLst>
                  <a:ext uri="{FF2B5EF4-FFF2-40B4-BE49-F238E27FC236}">
                    <a16:creationId xmlns:a16="http://schemas.microsoft.com/office/drawing/2014/main" id="{33F17262-5F78-07AC-9945-09736E6F3422}"/>
                  </a:ext>
                </a:extLst>
              </p:cNvPr>
              <p:cNvSpPr/>
              <p:nvPr/>
            </p:nvSpPr>
            <p:spPr>
              <a:xfrm rot="16199987" flipH="1">
                <a:off x="1860813" y="2715145"/>
                <a:ext cx="298451" cy="115410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"/>
                  <a:gd name="f4" fmla="val 727"/>
                  <a:gd name="f5" fmla="val 15"/>
                  <a:gd name="f6" fmla="val 407"/>
                  <a:gd name="f7" fmla="val 176"/>
                  <a:gd name="f8" fmla="val 6"/>
                  <a:gd name="f9" fmla="val 410"/>
                  <a:gd name="f10" fmla="*/ f0 1 188"/>
                  <a:gd name="f11" fmla="*/ f1 1 72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188"/>
                  <a:gd name="f18" fmla="*/ f15 1 727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188" h="727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9"/>
                    </a:lnTo>
                    <a:lnTo>
                      <a:pt x="f5" y="f4"/>
                    </a:ln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id="{D49B01D9-BD14-39CC-3F99-BA1253863FA2}"/>
                  </a:ext>
                </a:extLst>
              </p:cNvPr>
              <p:cNvSpPr/>
              <p:nvPr/>
            </p:nvSpPr>
            <p:spPr>
              <a:xfrm rot="16199987" flipH="1">
                <a:off x="1289312" y="3385080"/>
                <a:ext cx="157167" cy="1555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17"/>
                  <a:gd name="f5" fmla="val 8"/>
                  <a:gd name="f6" fmla="val 25"/>
                  <a:gd name="f7" fmla="val 16"/>
                  <a:gd name="f8" fmla="val 7"/>
                  <a:gd name="f9" fmla="val 26"/>
                  <a:gd name="f10" fmla="val 4"/>
                  <a:gd name="f11" fmla="val 10"/>
                  <a:gd name="f12" fmla="val 9"/>
                  <a:gd name="f13" fmla="val 23"/>
                  <a:gd name="f14" fmla="val 29"/>
                  <a:gd name="f15" fmla="*/ f0 1 33"/>
                  <a:gd name="f16" fmla="*/ f1 1 33"/>
                  <a:gd name="f17" fmla="val f2"/>
                  <a:gd name="f18" fmla="val f3"/>
                  <a:gd name="f19" fmla="+- f18 0 f17"/>
                  <a:gd name="f20" fmla="*/ f19 1 33"/>
                  <a:gd name="f21" fmla="*/ 0 1 f20"/>
                  <a:gd name="f22" fmla="*/ f18 1 f20"/>
                  <a:gd name="f23" fmla="*/ f21 f15 1"/>
                  <a:gd name="f24" fmla="*/ f22 f15 1"/>
                  <a:gd name="f25" fmla="*/ f22 f16 1"/>
                  <a:gd name="f26" fmla="*/ f2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3" h="33">
                    <a:moveTo>
                      <a:pt x="f4" y="f3"/>
                    </a:moveTo>
                    <a:cubicBezTo>
                      <a:pt x="f5" y="f3"/>
                      <a:pt x="f2" y="f6"/>
                      <a:pt x="f2" y="f7"/>
                    </a:cubicBezTo>
                    <a:cubicBezTo>
                      <a:pt x="f2" y="f8"/>
                      <a:pt x="f5" y="f2"/>
                      <a:pt x="f4" y="f2"/>
                    </a:cubicBezTo>
                    <a:cubicBezTo>
                      <a:pt x="f9" y="f2"/>
                      <a:pt x="f3" y="f8"/>
                      <a:pt x="f3" y="f7"/>
                    </a:cubicBezTo>
                    <a:cubicBezTo>
                      <a:pt x="f3" y="f6"/>
                      <a:pt x="f9" y="f3"/>
                      <a:pt x="f4" y="f3"/>
                    </a:cubicBezTo>
                    <a:close/>
                    <a:moveTo>
                      <a:pt x="f4" y="f10"/>
                    </a:moveTo>
                    <a:cubicBezTo>
                      <a:pt x="f11" y="f10"/>
                      <a:pt x="f10" y="f12"/>
                      <a:pt x="f10" y="f7"/>
                    </a:cubicBezTo>
                    <a:cubicBezTo>
                      <a:pt x="f10" y="f13"/>
                      <a:pt x="f11" y="f14"/>
                      <a:pt x="f4" y="f14"/>
                    </a:cubicBezTo>
                    <a:cubicBezTo>
                      <a:pt x="f13" y="f14"/>
                      <a:pt x="f14" y="f13"/>
                      <a:pt x="f14" y="f7"/>
                    </a:cubicBezTo>
                    <a:cubicBezTo>
                      <a:pt x="f14" y="f12"/>
                      <a:pt x="f13" y="f10"/>
                      <a:pt x="f4" y="f10"/>
                    </a:cubicBez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5" name="Freeform 38">
                <a:extLst>
                  <a:ext uri="{FF2B5EF4-FFF2-40B4-BE49-F238E27FC236}">
                    <a16:creationId xmlns:a16="http://schemas.microsoft.com/office/drawing/2014/main" id="{654C9BB3-B82D-C52C-4A67-F5DFAF2C3509}"/>
                  </a:ext>
                </a:extLst>
              </p:cNvPr>
              <p:cNvSpPr/>
              <p:nvPr/>
            </p:nvSpPr>
            <p:spPr>
              <a:xfrm rot="16199987" flipH="1">
                <a:off x="605891" y="3247756"/>
                <a:ext cx="188915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6" name="Freeform 39">
                <a:extLst>
                  <a:ext uri="{FF2B5EF4-FFF2-40B4-BE49-F238E27FC236}">
                    <a16:creationId xmlns:a16="http://schemas.microsoft.com/office/drawing/2014/main" id="{0D861195-1314-2FC3-E1AA-E8330D952612}"/>
                  </a:ext>
                </a:extLst>
              </p:cNvPr>
              <p:cNvSpPr/>
              <p:nvPr/>
            </p:nvSpPr>
            <p:spPr>
              <a:xfrm rot="16199987" flipH="1">
                <a:off x="1532206" y="2305566"/>
                <a:ext cx="307979" cy="1801816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94"/>
                  <a:gd name="f5" fmla="val 1135"/>
                  <a:gd name="f6" fmla="val 18"/>
                  <a:gd name="f7" fmla="val 354"/>
                  <a:gd name="f8" fmla="val 176"/>
                  <a:gd name="f9" fmla="val 177"/>
                  <a:gd name="f10" fmla="val 183"/>
                  <a:gd name="f11" fmla="*/ f1 1 194"/>
                  <a:gd name="f12" fmla="*/ f2 1 1135"/>
                  <a:gd name="f13" fmla="val f3"/>
                  <a:gd name="f14" fmla="val f4"/>
                  <a:gd name="f15" fmla="val f5"/>
                  <a:gd name="f16" fmla="+- f15 0 f13"/>
                  <a:gd name="f17" fmla="+- f14 0 f13"/>
                  <a:gd name="f18" fmla="*/ f17 1 194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4" h="1135">
                    <a:moveTo>
                      <a:pt x="f6" y="f5"/>
                    </a:moveTo>
                    <a:lnTo>
                      <a:pt x="f3" y="f5"/>
                    </a:lnTo>
                    <a:lnTo>
                      <a:pt x="f3" y="f7"/>
                    </a:lnTo>
                    <a:lnTo>
                      <a:pt x="f8" y="f9"/>
                    </a:lnTo>
                    <a:lnTo>
                      <a:pt x="f8" y="f3"/>
                    </a:lnTo>
                    <a:lnTo>
                      <a:pt x="f4" y="f3"/>
                    </a:lnTo>
                    <a:lnTo>
                      <a:pt x="f4" y="f10"/>
                    </a:lnTo>
                    <a:lnTo>
                      <a:pt x="f6" y="f0"/>
                    </a:lnTo>
                    <a:lnTo>
                      <a:pt x="f6" y="f5"/>
                    </a:ln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7" name="Freeform 40">
                <a:extLst>
                  <a:ext uri="{FF2B5EF4-FFF2-40B4-BE49-F238E27FC236}">
                    <a16:creationId xmlns:a16="http://schemas.microsoft.com/office/drawing/2014/main" id="{836FC839-91AC-DC27-9301-A9F960F8AE08}"/>
                  </a:ext>
                </a:extLst>
              </p:cNvPr>
              <p:cNvSpPr/>
              <p:nvPr/>
            </p:nvSpPr>
            <p:spPr>
              <a:xfrm rot="16199987" flipH="1">
                <a:off x="2154505" y="3461282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id="{49AF6179-F57E-9958-318F-F6E57FC9C94C}"/>
                  </a:ext>
                </a:extLst>
              </p:cNvPr>
              <p:cNvSpPr/>
              <p:nvPr/>
            </p:nvSpPr>
            <p:spPr>
              <a:xfrm rot="16199987" flipH="1">
                <a:off x="2448983" y="3436672"/>
                <a:ext cx="23810" cy="252410"/>
              </a:xfrm>
              <a:prstGeom prst="rect">
                <a:avLst/>
              </a:prstGeom>
              <a:solidFill>
                <a:srgbClr val="D8FC68">
                  <a:alpha val="60000"/>
                </a:srgbClr>
              </a:solidFill>
              <a:ln cap="flat">
                <a:noFill/>
                <a:prstDash val="solid"/>
              </a:ln>
              <a:effectLst>
                <a:outerShdw dist="38096" dir="2700000" algn="tl">
                  <a:srgbClr val="000000">
                    <a:alpha val="58000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bg-BG"/>
              </a:p>
            </p:txBody>
          </p:sp>
        </p:grpSp>
      </p:grpSp>
      <p:sp>
        <p:nvSpPr>
          <p:cNvPr id="29" name="Заглавие 1">
            <a:extLst>
              <a:ext uri="{FF2B5EF4-FFF2-40B4-BE49-F238E27FC236}">
                <a16:creationId xmlns:a16="http://schemas.microsoft.com/office/drawing/2014/main" id="{3D8F2AFF-3338-CD5E-D3BB-E1DA6A7DDB3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67003" y="2983943"/>
            <a:ext cx="6858000" cy="1367896"/>
          </a:xfrm>
        </p:spPr>
        <p:txBody>
          <a:bodyPr anchorCtr="1"/>
          <a:lstStyle/>
          <a:p>
            <a:pPr lvl="0" algn="ctr"/>
            <a:r>
              <a:rPr lang="bg-BG" sz="4300"/>
              <a:t>ДЕН НА ДИГИТАЛНОТО ПОЧИСТВАНЕ</a:t>
            </a:r>
            <a:br>
              <a:rPr lang="bg-BG" sz="4300"/>
            </a:br>
            <a:r>
              <a:rPr lang="bg-BG" sz="4300"/>
              <a:t>18 МАРТ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2">
            <a:extLst>
              <a:ext uri="{FF2B5EF4-FFF2-40B4-BE49-F238E27FC236}">
                <a16:creationId xmlns:a16="http://schemas.microsoft.com/office/drawing/2014/main" id="{D4468A4D-34B7-E9CA-A089-E242256FD9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3000" y="817501"/>
            <a:ext cx="9905996" cy="35417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800">
                <a:solidFill>
                  <a:srgbClr val="000000"/>
                </a:solidFill>
                <a:latin typeface="Open Sans" pitchFamily="34"/>
              </a:rPr>
              <a:t>Редовно почистване на данните на телефона и компютъра ни може да помогне за опазването на планетата.</a:t>
            </a:r>
          </a:p>
          <a:p>
            <a:pPr marL="0" lvl="0" indent="0" algn="just">
              <a:buNone/>
            </a:pPr>
            <a:r>
              <a:rPr lang="ru-RU" sz="2800">
                <a:solidFill>
                  <a:srgbClr val="000000"/>
                </a:solidFill>
                <a:latin typeface="Open Sans" pitchFamily="34"/>
              </a:rPr>
              <a:t>"Дигиталният отпадък е нещо, което ние не виждаме, но съществува. В света на информационните технологии има огромни дигитални сметища. 90% от информацията, която генерираме, всъщност е отпадък. Това е информацията, която никога няма да използваме повторно"</a:t>
            </a:r>
          </a:p>
          <a:p>
            <a:pPr marL="0" lvl="0" indent="0" algn="just">
              <a:buNone/>
            </a:pPr>
            <a:endParaRPr lang="bg-BG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4">
            <a:extLst>
              <a:ext uri="{FF2B5EF4-FFF2-40B4-BE49-F238E27FC236}">
                <a16:creationId xmlns:a16="http://schemas.microsoft.com/office/drawing/2014/main" id="{C5206D36-63D1-C0E5-8EC0-3358E303B609}"/>
              </a:ext>
            </a:extLst>
          </p:cNvPr>
          <p:cNvGrpSpPr/>
          <p:nvPr/>
        </p:nvGrpSpPr>
        <p:grpSpPr>
          <a:xfrm>
            <a:off x="0" y="0"/>
            <a:ext cx="12192006" cy="6858000"/>
            <a:chOff x="0" y="0"/>
            <a:chExt cx="12192006" cy="6858000"/>
          </a:xfrm>
        </p:grpSpPr>
        <p:sp>
          <p:nvSpPr>
            <p:cNvPr id="3" name="Rectangle 2055">
              <a:extLst>
                <a:ext uri="{FF2B5EF4-FFF2-40B4-BE49-F238E27FC236}">
                  <a16:creationId xmlns:a16="http://schemas.microsoft.com/office/drawing/2014/main" id="{06FDC647-A454-A362-1F36-22A216F8ECDD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endParaRPr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0A8EAD51-A31F-5B3F-0582-61CE06A44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rcRect/>
            <a:stretch>
              <a:fillRect/>
            </a:stretch>
          </p:blipFill>
          <p:spPr>
            <a:xfrm>
              <a:off x="0" y="0"/>
              <a:ext cx="12192006" cy="6858000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5" name="Picture 2" descr="Целият IT сектор има голям въглероден отпечатък като този от горивото, използвано в авиационната индустрия СНИМКА: Pixabay">
            <a:extLst>
              <a:ext uri="{FF2B5EF4-FFF2-40B4-BE49-F238E27FC236}">
                <a16:creationId xmlns:a16="http://schemas.microsoft.com/office/drawing/2014/main" id="{58D16E62-6553-379F-22E4-1496476705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488" r="17392" b="-1"/>
          <a:stretch>
            <a:fillRect/>
          </a:stretch>
        </p:blipFill>
        <p:spPr>
          <a:xfrm>
            <a:off x="-5596" y="9"/>
            <a:ext cx="4635587" cy="685799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6" name="Group 2058">
            <a:extLst>
              <a:ext uri="{FF2B5EF4-FFF2-40B4-BE49-F238E27FC236}">
                <a16:creationId xmlns:a16="http://schemas.microsoft.com/office/drawing/2014/main" id="{60792441-08B9-794A-3A92-664773C1CD33}"/>
              </a:ext>
            </a:extLst>
          </p:cNvPr>
          <p:cNvGrpSpPr/>
          <p:nvPr/>
        </p:nvGrpSpPr>
        <p:grpSpPr>
          <a:xfrm>
            <a:off x="0" y="0"/>
            <a:ext cx="2305056" cy="6857999"/>
            <a:chOff x="0" y="0"/>
            <a:chExt cx="2305056" cy="6857999"/>
          </a:xfrm>
        </p:grpSpPr>
        <p:sp>
          <p:nvSpPr>
            <p:cNvPr id="7" name="Rectangle 2059">
              <a:extLst>
                <a:ext uri="{FF2B5EF4-FFF2-40B4-BE49-F238E27FC236}">
                  <a16:creationId xmlns:a16="http://schemas.microsoft.com/office/drawing/2014/main" id="{3C67BCA3-2721-573D-57D3-C4A791731487}"/>
                </a:ext>
              </a:extLst>
            </p:cNvPr>
            <p:cNvSpPr/>
            <p:nvPr/>
          </p:nvSpPr>
          <p:spPr>
            <a:xfrm>
              <a:off x="1209678" y="4764"/>
              <a:ext cx="23810" cy="2181228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B3EFA96-AE96-5400-9611-A82931DC024B}"/>
                </a:ext>
              </a:extLst>
            </p:cNvPr>
            <p:cNvSpPr/>
            <p:nvPr/>
          </p:nvSpPr>
          <p:spPr>
            <a:xfrm>
              <a:off x="1128717" y="217646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5E1407B-3DA4-FA5A-6AFE-19DBFE4ECAA2}"/>
                </a:ext>
              </a:extLst>
            </p:cNvPr>
            <p:cNvSpPr/>
            <p:nvPr/>
          </p:nvSpPr>
          <p:spPr>
            <a:xfrm>
              <a:off x="1123953" y="402113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0" name="Rectangle 2062">
              <a:extLst>
                <a:ext uri="{FF2B5EF4-FFF2-40B4-BE49-F238E27FC236}">
                  <a16:creationId xmlns:a16="http://schemas.microsoft.com/office/drawing/2014/main" id="{AE65AD8C-DF83-EC17-6B9A-73880937CCB0}"/>
                </a:ext>
              </a:extLst>
            </p:cNvPr>
            <p:cNvSpPr/>
            <p:nvPr/>
          </p:nvSpPr>
          <p:spPr>
            <a:xfrm>
              <a:off x="414342" y="9528"/>
              <a:ext cx="28575" cy="448151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D3C8C92-7465-6878-692A-FAAAAC616548}"/>
                </a:ext>
              </a:extLst>
            </p:cNvPr>
            <p:cNvSpPr/>
            <p:nvPr/>
          </p:nvSpPr>
          <p:spPr>
            <a:xfrm>
              <a:off x="333371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28B3BA1-1423-CD72-04A6-FC63A9410CBA}"/>
                </a:ext>
              </a:extLst>
            </p:cNvPr>
            <p:cNvSpPr/>
            <p:nvPr/>
          </p:nvSpPr>
          <p:spPr>
            <a:xfrm>
              <a:off x="190496" y="9528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566"/>
                <a:gd name="f7" fmla="val 81"/>
                <a:gd name="f8" fmla="val 380"/>
                <a:gd name="f9" fmla="val 383"/>
                <a:gd name="f10" fmla="*/ f0 1 96"/>
                <a:gd name="f11" fmla="*/ f1 1 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2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7C41741-FF1C-38A0-D2A3-EEF390A47A44}"/>
                </a:ext>
              </a:extLst>
            </p:cNvPr>
            <p:cNvSpPr/>
            <p:nvPr/>
          </p:nvSpPr>
          <p:spPr>
            <a:xfrm>
              <a:off x="1290639" y="14292"/>
              <a:ext cx="376239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"/>
                <a:gd name="f4" fmla="val 1135"/>
                <a:gd name="f5" fmla="val 222"/>
                <a:gd name="f6" fmla="val 620"/>
                <a:gd name="f7" fmla="val 18"/>
                <a:gd name="f8" fmla="val 617"/>
                <a:gd name="f9" fmla="val 1129"/>
                <a:gd name="f10" fmla="*/ f0 1 237"/>
                <a:gd name="f11" fmla="*/ f1 1 113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37"/>
                <a:gd name="f18" fmla="*/ f15 1 113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7" h="1135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E8375C0-17DB-7E3D-93D0-C5D3EDB40F18}"/>
                </a:ext>
              </a:extLst>
            </p:cNvPr>
            <p:cNvSpPr/>
            <p:nvPr/>
          </p:nvSpPr>
          <p:spPr>
            <a:xfrm>
              <a:off x="1600200" y="180181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A056520-FEAC-B5D6-BFFB-EE57DA30A323}"/>
                </a:ext>
              </a:extLst>
            </p:cNvPr>
            <p:cNvSpPr/>
            <p:nvPr/>
          </p:nvSpPr>
          <p:spPr>
            <a:xfrm>
              <a:off x="1381128" y="9528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219"/>
                <a:gd name="f6" fmla="val 383"/>
                <a:gd name="f7" fmla="val 15"/>
                <a:gd name="f8" fmla="val 380"/>
                <a:gd name="f9" fmla="val 892"/>
                <a:gd name="f10" fmla="*/ f0 1 234"/>
                <a:gd name="f11" fmla="*/ f1 1 89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34"/>
                <a:gd name="f18" fmla="*/ f15 1 898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4" h="898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072DD0B-349B-2D5D-77EF-38C5E2AF659C}"/>
                </a:ext>
              </a:extLst>
            </p:cNvPr>
            <p:cNvSpPr/>
            <p:nvPr/>
          </p:nvSpPr>
          <p:spPr>
            <a:xfrm>
              <a:off x="1643067" y="0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78"/>
                <a:gd name="f6" fmla="val 192"/>
                <a:gd name="f7" fmla="val 6"/>
                <a:gd name="f8" fmla="val 15"/>
                <a:gd name="f9" fmla="val 189"/>
                <a:gd name="f10" fmla="*/ f0 1 96"/>
                <a:gd name="f11" fmla="*/ f1 1 57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5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1734CBE-7539-460D-5FE9-E7D41768122D}"/>
                </a:ext>
              </a:extLst>
            </p:cNvPr>
            <p:cNvSpPr/>
            <p:nvPr/>
          </p:nvSpPr>
          <p:spPr>
            <a:xfrm>
              <a:off x="1685925" y="14208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B194A8F-F0B2-BF61-E2FE-48CEC9991B13}"/>
                </a:ext>
              </a:extLst>
            </p:cNvPr>
            <p:cNvSpPr/>
            <p:nvPr/>
          </p:nvSpPr>
          <p:spPr>
            <a:xfrm>
              <a:off x="1685925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18E6600-B4A2-B01D-D312-6B34574ED664}"/>
                </a:ext>
              </a:extLst>
            </p:cNvPr>
            <p:cNvSpPr/>
            <p:nvPr/>
          </p:nvSpPr>
          <p:spPr>
            <a:xfrm>
              <a:off x="1743075" y="4764"/>
              <a:ext cx="419096" cy="5222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29"/>
                <a:gd name="f5" fmla="val 252"/>
                <a:gd name="f6" fmla="val 45"/>
                <a:gd name="f7" fmla="val 120"/>
                <a:gd name="f8" fmla="val 6"/>
                <a:gd name="f9" fmla="val 15"/>
                <a:gd name="f10" fmla="val 60"/>
                <a:gd name="f11" fmla="val 111"/>
                <a:gd name="f12" fmla="val 317"/>
                <a:gd name="f13" fmla="*/ f0 1 264"/>
                <a:gd name="f14" fmla="*/ f1 1 32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64"/>
                <a:gd name="f21" fmla="*/ f18 1 329"/>
                <a:gd name="f22" fmla="*/ 0 1 f20"/>
                <a:gd name="f23" fmla="*/ f16 1 f20"/>
                <a:gd name="f24" fmla="*/ 0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64" h="329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2FBFF5E-F9A4-CE46-7D45-ACD056AEE3BE}"/>
                </a:ext>
              </a:extLst>
            </p:cNvPr>
            <p:cNvSpPr/>
            <p:nvPr/>
          </p:nvSpPr>
          <p:spPr>
            <a:xfrm>
              <a:off x="2119314" y="488947"/>
              <a:ext cx="161921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"/>
                <a:gd name="f4" fmla="val 31"/>
                <a:gd name="f5" fmla="val 17"/>
                <a:gd name="f6" fmla="val 13"/>
                <a:gd name="f7" fmla="val 9"/>
                <a:gd name="f8" fmla="val 30"/>
                <a:gd name="f9" fmla="val 6"/>
                <a:gd name="f10" fmla="val 27"/>
                <a:gd name="f11" fmla="val 20"/>
                <a:gd name="f12" fmla="val 10"/>
                <a:gd name="f13" fmla="val 4"/>
                <a:gd name="f14" fmla="val 1"/>
                <a:gd name="f15" fmla="val 21"/>
                <a:gd name="f16" fmla="val 25"/>
                <a:gd name="f17" fmla="val 28"/>
                <a:gd name="f18" fmla="val 14"/>
                <a:gd name="f19" fmla="val 11"/>
                <a:gd name="f20" fmla="val 5"/>
                <a:gd name="f21" fmla="val 7"/>
                <a:gd name="f22" fmla="val 12"/>
                <a:gd name="f23" fmla="val 19"/>
                <a:gd name="f24" fmla="val 24"/>
                <a:gd name="f25" fmla="val 26"/>
                <a:gd name="f26" fmla="val 23"/>
                <a:gd name="f27" fmla="*/ f0 1 34"/>
                <a:gd name="f28" fmla="*/ f1 1 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4"/>
                <a:gd name="f35" fmla="*/ f32 1 31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4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7" y="f14"/>
                    <a:pt x="f6" y="f2"/>
                    <a:pt x="f5" y="f2"/>
                  </a:cubicBezTo>
                  <a:cubicBezTo>
                    <a:pt x="f15" y="f2"/>
                    <a:pt x="f16" y="f14"/>
                    <a:pt x="f17" y="f13"/>
                  </a:cubicBezTo>
                  <a:cubicBezTo>
                    <a:pt x="f3" y="f12"/>
                    <a:pt x="f3" y="f11"/>
                    <a:pt x="f17" y="f10"/>
                  </a:cubicBezTo>
                  <a:cubicBezTo>
                    <a:pt x="f16" y="f8"/>
                    <a:pt x="f15" y="f4"/>
                    <a:pt x="f5" y="f4"/>
                  </a:cubicBezTo>
                  <a:close/>
                  <a:moveTo>
                    <a:pt x="f5" y="f13"/>
                  </a:moveTo>
                  <a:cubicBezTo>
                    <a:pt x="f18" y="f13"/>
                    <a:pt x="f19" y="f20"/>
                    <a:pt x="f7" y="f21"/>
                  </a:cubicBezTo>
                  <a:cubicBezTo>
                    <a:pt x="f13" y="f22"/>
                    <a:pt x="f13" y="f23"/>
                    <a:pt x="f7" y="f24"/>
                  </a:cubicBezTo>
                  <a:cubicBezTo>
                    <a:pt x="f19" y="f25"/>
                    <a:pt x="f18" y="f10"/>
                    <a:pt x="f5" y="f10"/>
                  </a:cubicBezTo>
                  <a:cubicBezTo>
                    <a:pt x="f11" y="f10"/>
                    <a:pt x="f26" y="f25"/>
                    <a:pt x="f16" y="f24"/>
                  </a:cubicBezTo>
                  <a:cubicBezTo>
                    <a:pt x="f8" y="f23"/>
                    <a:pt x="f8" y="f22"/>
                    <a:pt x="f16" y="f21"/>
                  </a:cubicBezTo>
                  <a:cubicBezTo>
                    <a:pt x="f26" y="f20"/>
                    <a:pt x="f11" y="f13"/>
                    <a:pt x="f5" y="f13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BBB13DAF-63D0-1D05-EC66-4423EDEB93AD}"/>
                </a:ext>
              </a:extLst>
            </p:cNvPr>
            <p:cNvSpPr/>
            <p:nvPr/>
          </p:nvSpPr>
          <p:spPr>
            <a:xfrm>
              <a:off x="952503" y="4764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189"/>
                <a:gd name="f7" fmla="val 81"/>
                <a:gd name="f8" fmla="val 6"/>
                <a:gd name="f9" fmla="val 192"/>
                <a:gd name="f10" fmla="*/ f0 1 96"/>
                <a:gd name="f11" fmla="*/ f1 1 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2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2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C416BD9D-ECE9-77E5-853A-470760ED845A}"/>
                </a:ext>
              </a:extLst>
            </p:cNvPr>
            <p:cNvSpPr/>
            <p:nvPr/>
          </p:nvSpPr>
          <p:spPr>
            <a:xfrm>
              <a:off x="8667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4A39781-6353-EE4E-75DB-4A2019991213}"/>
                </a:ext>
              </a:extLst>
            </p:cNvPr>
            <p:cNvSpPr/>
            <p:nvPr/>
          </p:nvSpPr>
          <p:spPr>
            <a:xfrm>
              <a:off x="890589" y="1554159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E78A0E0E-B99D-982F-D988-4E289185325A}"/>
                </a:ext>
              </a:extLst>
            </p:cNvPr>
            <p:cNvSpPr/>
            <p:nvPr/>
          </p:nvSpPr>
          <p:spPr>
            <a:xfrm>
              <a:off x="738185" y="5622929"/>
              <a:ext cx="338135" cy="1216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766"/>
                <a:gd name="f5" fmla="val 195"/>
                <a:gd name="f6" fmla="val 464"/>
                <a:gd name="f7" fmla="val 6"/>
                <a:gd name="f8" fmla="val 12"/>
                <a:gd name="f9" fmla="val 461"/>
                <a:gd name="f10" fmla="*/ f0 1 213"/>
                <a:gd name="f11" fmla="*/ f1 1 76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13"/>
                <a:gd name="f18" fmla="*/ f15 1 766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13" h="76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951C936-AA1D-BFEE-AB42-B0F239F7A9CD}"/>
                </a:ext>
              </a:extLst>
            </p:cNvPr>
            <p:cNvSpPr/>
            <p:nvPr/>
          </p:nvSpPr>
          <p:spPr>
            <a:xfrm>
              <a:off x="647696" y="5480054"/>
              <a:ext cx="157167" cy="15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17"/>
                <a:gd name="f5" fmla="val 8"/>
                <a:gd name="f6" fmla="val 26"/>
                <a:gd name="f7" fmla="val 4"/>
                <a:gd name="f8" fmla="val 10"/>
                <a:gd name="f9" fmla="val 24"/>
                <a:gd name="f10" fmla="val 29"/>
                <a:gd name="f11" fmla="val 23"/>
                <a:gd name="f12" fmla="*/ f0 1 33"/>
                <a:gd name="f13" fmla="*/ f1 1 33"/>
                <a:gd name="f14" fmla="val f2"/>
                <a:gd name="f15" fmla="val f3"/>
                <a:gd name="f16" fmla="+- f15 0 f14"/>
                <a:gd name="f17" fmla="*/ f16 1 33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" h="3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680EE755-BACC-23A0-8912-479724D86092}"/>
                </a:ext>
              </a:extLst>
            </p:cNvPr>
            <p:cNvSpPr/>
            <p:nvPr/>
          </p:nvSpPr>
          <p:spPr>
            <a:xfrm>
              <a:off x="666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4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435FF536-EF9C-6914-EC78-42C622BA070F}"/>
                </a:ext>
              </a:extLst>
            </p:cNvPr>
            <p:cNvSpPr/>
            <p:nvPr/>
          </p:nvSpPr>
          <p:spPr>
            <a:xfrm>
              <a:off x="0" y="3897309"/>
              <a:ext cx="133346" cy="26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68"/>
                <a:gd name="f5" fmla="val 69"/>
                <a:gd name="f6" fmla="val 6"/>
                <a:gd name="f7" fmla="val 12"/>
                <a:gd name="f8" fmla="val 162"/>
                <a:gd name="f9" fmla="*/ f0 1 84"/>
                <a:gd name="f10" fmla="*/ f1 1 16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"/>
                <a:gd name="f17" fmla="*/ f14 1 16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" h="168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B8D8BA1A-331C-2E58-1930-69FFBD887B90}"/>
                </a:ext>
              </a:extLst>
            </p:cNvPr>
            <p:cNvSpPr/>
            <p:nvPr/>
          </p:nvSpPr>
          <p:spPr>
            <a:xfrm>
              <a:off x="66678" y="414972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B345450A-1F07-A9C6-3B6B-6F830E525AF4}"/>
                </a:ext>
              </a:extLst>
            </p:cNvPr>
            <p:cNvSpPr/>
            <p:nvPr/>
          </p:nvSpPr>
          <p:spPr>
            <a:xfrm>
              <a:off x="0" y="1644648"/>
              <a:ext cx="133346" cy="26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70"/>
                <a:gd name="f5" fmla="val 12"/>
                <a:gd name="f6" fmla="val 164"/>
                <a:gd name="f7" fmla="val 69"/>
                <a:gd name="f8" fmla="val 6"/>
                <a:gd name="f9" fmla="*/ f0 1 84"/>
                <a:gd name="f10" fmla="*/ f1 1 17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"/>
                <a:gd name="f17" fmla="*/ f14 1 170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" h="170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724BE2E7-80FD-5437-5158-03CC1B2BF2C8}"/>
                </a:ext>
              </a:extLst>
            </p:cNvPr>
            <p:cNvSpPr/>
            <p:nvPr/>
          </p:nvSpPr>
          <p:spPr>
            <a:xfrm>
              <a:off x="66678" y="146843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B55FE12D-B37A-6669-AA9D-FE5228649E33}"/>
                </a:ext>
              </a:extLst>
            </p:cNvPr>
            <p:cNvSpPr/>
            <p:nvPr/>
          </p:nvSpPr>
          <p:spPr>
            <a:xfrm>
              <a:off x="695328" y="4764"/>
              <a:ext cx="309560" cy="1558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5"/>
                <a:gd name="f4" fmla="val 982"/>
                <a:gd name="f5" fmla="val 177"/>
                <a:gd name="f6" fmla="val 805"/>
                <a:gd name="f7" fmla="val 629"/>
                <a:gd name="f8" fmla="val 18"/>
                <a:gd name="f9" fmla="val 623"/>
                <a:gd name="f10" fmla="val 796"/>
                <a:gd name="f11" fmla="*/ f0 1 195"/>
                <a:gd name="f12" fmla="*/ f1 1 98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5"/>
                <a:gd name="f19" fmla="*/ f16 1 982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5" h="98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015082C2-8B78-4C17-6202-A1C195266FFA}"/>
                </a:ext>
              </a:extLst>
            </p:cNvPr>
            <p:cNvSpPr/>
            <p:nvPr/>
          </p:nvSpPr>
          <p:spPr>
            <a:xfrm>
              <a:off x="57150" y="488156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50762D80-0377-0995-A229-3822A03F006C}"/>
                </a:ext>
              </a:extLst>
            </p:cNvPr>
            <p:cNvSpPr/>
            <p:nvPr/>
          </p:nvSpPr>
          <p:spPr>
            <a:xfrm>
              <a:off x="138110" y="5060947"/>
              <a:ext cx="304796" cy="1777995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92"/>
                <a:gd name="f5" fmla="val 1120"/>
                <a:gd name="f6" fmla="val 177"/>
                <a:gd name="f7" fmla="val 183"/>
                <a:gd name="f8" fmla="val 15"/>
                <a:gd name="f9" fmla="val 354"/>
                <a:gd name="f10" fmla="*/ f1 1 192"/>
                <a:gd name="f11" fmla="*/ f2 1 1120"/>
                <a:gd name="f12" fmla="val f3"/>
                <a:gd name="f13" fmla="val f4"/>
                <a:gd name="f14" fmla="val f5"/>
                <a:gd name="f15" fmla="+- f14 0 f12"/>
                <a:gd name="f16" fmla="+- f13 0 f12"/>
                <a:gd name="f17" fmla="*/ f16 1 192"/>
                <a:gd name="f18" fmla="*/ f15 1 1120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92" h="1120">
                  <a:moveTo>
                    <a:pt x="f4" y="f5"/>
                  </a:moveTo>
                  <a:lnTo>
                    <a:pt x="f6" y="f5"/>
                  </a:lnTo>
                  <a:lnTo>
                    <a:pt x="f6" y="f0"/>
                  </a:lnTo>
                  <a:lnTo>
                    <a:pt x="f3" y="f7"/>
                  </a:lnTo>
                  <a:lnTo>
                    <a:pt x="f3" y="f3"/>
                  </a:lnTo>
                  <a:lnTo>
                    <a:pt x="f8" y="f3"/>
                  </a:lnTo>
                  <a:lnTo>
                    <a:pt x="f8" y="f6"/>
                  </a:lnTo>
                  <a:lnTo>
                    <a:pt x="f4" y="f9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67B2E11B-7DD4-A1BF-83B7-F4942C92FAB4}"/>
                </a:ext>
              </a:extLst>
            </p:cNvPr>
            <p:cNvSpPr/>
            <p:nvPr/>
          </p:nvSpPr>
          <p:spPr>
            <a:xfrm>
              <a:off x="561971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5" name="Rectangle 2087">
              <a:extLst>
                <a:ext uri="{FF2B5EF4-FFF2-40B4-BE49-F238E27FC236}">
                  <a16:creationId xmlns:a16="http://schemas.microsoft.com/office/drawing/2014/main" id="{ECCE47C4-F504-F24D-1D59-FEC7287E98FF}"/>
                </a:ext>
              </a:extLst>
            </p:cNvPr>
            <p:cNvSpPr/>
            <p:nvPr/>
          </p:nvSpPr>
          <p:spPr>
            <a:xfrm>
              <a:off x="642942" y="6610353"/>
              <a:ext cx="23810" cy="24289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58177012-8D20-FA5C-CA1E-C98955AF51ED}"/>
                </a:ext>
              </a:extLst>
            </p:cNvPr>
            <p:cNvSpPr/>
            <p:nvPr/>
          </p:nvSpPr>
          <p:spPr>
            <a:xfrm>
              <a:off x="76196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11"/>
                <a:gd name="f11" fmla="val 29"/>
                <a:gd name="f12" fmla="val 36"/>
                <a:gd name="f13" fmla="*/ f0 1 40"/>
                <a:gd name="f14" fmla="*/ f1 1 40"/>
                <a:gd name="f15" fmla="val f2"/>
                <a:gd name="f16" fmla="val f3"/>
                <a:gd name="f17" fmla="+- f16 0 f15"/>
                <a:gd name="f18" fmla="*/ f17 1 40"/>
                <a:gd name="f19" fmla="*/ 0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10"/>
                    <a:pt x="f8" y="f4"/>
                  </a:cubicBezTo>
                  <a:cubicBezTo>
                    <a:pt x="f8" y="f11"/>
                    <a:pt x="f9" y="f12"/>
                    <a:pt x="f4" y="f12"/>
                  </a:cubicBezTo>
                  <a:cubicBezTo>
                    <a:pt x="f11" y="f12"/>
                    <a:pt x="f12" y="f11"/>
                    <a:pt x="f12" y="f4"/>
                  </a:cubicBezTo>
                  <a:cubicBezTo>
                    <a:pt x="f12" y="f10"/>
                    <a:pt x="f11" y="f8"/>
                    <a:pt x="f4" y="f8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6170938C-B4DA-2654-ED7F-149CEDACDA2A}"/>
                </a:ext>
              </a:extLst>
            </p:cNvPr>
            <p:cNvSpPr/>
            <p:nvPr/>
          </p:nvSpPr>
          <p:spPr>
            <a:xfrm>
              <a:off x="0" y="5978520"/>
              <a:ext cx="190496" cy="461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"/>
                <a:gd name="f4" fmla="val 291"/>
                <a:gd name="f5" fmla="val 105"/>
                <a:gd name="f6" fmla="val 114"/>
                <a:gd name="f7" fmla="val 9"/>
                <a:gd name="f8" fmla="val 12"/>
                <a:gd name="f9" fmla="val 108"/>
                <a:gd name="f10" fmla="*/ f0 1 120"/>
                <a:gd name="f11" fmla="*/ f1 1 29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0"/>
                <a:gd name="f18" fmla="*/ f15 1 291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0" h="291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DE264B9B-E1A1-F0CA-C161-914C1D473796}"/>
                </a:ext>
              </a:extLst>
            </p:cNvPr>
            <p:cNvSpPr/>
            <p:nvPr/>
          </p:nvSpPr>
          <p:spPr>
            <a:xfrm>
              <a:off x="1014417" y="1801816"/>
              <a:ext cx="214317" cy="7556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"/>
                <a:gd name="f4" fmla="val 476"/>
                <a:gd name="f5" fmla="val 12"/>
                <a:gd name="f6" fmla="val 128"/>
                <a:gd name="f7" fmla="val 126"/>
                <a:gd name="f8" fmla="val 9"/>
                <a:gd name="f9" fmla="val 131"/>
                <a:gd name="f10" fmla="*/ f0 1 135"/>
                <a:gd name="f11" fmla="*/ f1 1 47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35"/>
                <a:gd name="f18" fmla="*/ f15 1 476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35" h="476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AE4C03C-6571-C1A9-C395-0A8D80E557B4}"/>
                </a:ext>
              </a:extLst>
            </p:cNvPr>
            <p:cNvSpPr/>
            <p:nvPr/>
          </p:nvSpPr>
          <p:spPr>
            <a:xfrm>
              <a:off x="938210" y="2547939"/>
              <a:ext cx="166685" cy="16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34"/>
                <a:gd name="f5" fmla="val 18"/>
                <a:gd name="f6" fmla="val 8"/>
                <a:gd name="f7" fmla="val 26"/>
                <a:gd name="f8" fmla="val 17"/>
                <a:gd name="f9" fmla="val 7"/>
                <a:gd name="f10" fmla="val 27"/>
                <a:gd name="f11" fmla="val 4"/>
                <a:gd name="f12" fmla="val 10"/>
                <a:gd name="f13" fmla="val 24"/>
                <a:gd name="f14" fmla="val 30"/>
                <a:gd name="f15" fmla="val 25"/>
                <a:gd name="f16" fmla="val 31"/>
                <a:gd name="f17" fmla="*/ f0 1 35"/>
                <a:gd name="f18" fmla="*/ f1 1 34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5"/>
                <a:gd name="f25" fmla="*/ f22 1 34"/>
                <a:gd name="f26" fmla="*/ 0 1 f24"/>
                <a:gd name="f27" fmla="*/ f20 1 f24"/>
                <a:gd name="f28" fmla="*/ 0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5" h="34">
                  <a:moveTo>
                    <a:pt x="f5" y="f4"/>
                  </a:moveTo>
                  <a:cubicBezTo>
                    <a:pt x="f6" y="f4"/>
                    <a:pt x="f2" y="f7"/>
                    <a:pt x="f2" y="f8"/>
                  </a:cubicBezTo>
                  <a:cubicBezTo>
                    <a:pt x="f2" y="f9"/>
                    <a:pt x="f6" y="f2"/>
                    <a:pt x="f5" y="f2"/>
                  </a:cubicBezTo>
                  <a:cubicBezTo>
                    <a:pt x="f10" y="f2"/>
                    <a:pt x="f3" y="f9"/>
                    <a:pt x="f3" y="f8"/>
                  </a:cubicBezTo>
                  <a:cubicBezTo>
                    <a:pt x="f3" y="f7"/>
                    <a:pt x="f10" y="f4"/>
                    <a:pt x="f5" y="f4"/>
                  </a:cubicBezTo>
                  <a:close/>
                  <a:moveTo>
                    <a:pt x="f5" y="f11"/>
                  </a:moveTo>
                  <a:cubicBezTo>
                    <a:pt x="f12" y="f11"/>
                    <a:pt x="f11" y="f12"/>
                    <a:pt x="f11" y="f8"/>
                  </a:cubicBezTo>
                  <a:cubicBezTo>
                    <a:pt x="f11" y="f13"/>
                    <a:pt x="f12" y="f14"/>
                    <a:pt x="f5" y="f14"/>
                  </a:cubicBezTo>
                  <a:cubicBezTo>
                    <a:pt x="f15" y="f14"/>
                    <a:pt x="f16" y="f13"/>
                    <a:pt x="f16" y="f8"/>
                  </a:cubicBezTo>
                  <a:cubicBezTo>
                    <a:pt x="f16" y="f12"/>
                    <a:pt x="f15" y="f11"/>
                    <a:pt x="f5" y="f11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8F320874-8D95-746B-73F6-17CF916D796C}"/>
                </a:ext>
              </a:extLst>
            </p:cNvPr>
            <p:cNvSpPr/>
            <p:nvPr/>
          </p:nvSpPr>
          <p:spPr>
            <a:xfrm>
              <a:off x="595310" y="4764"/>
              <a:ext cx="638178" cy="4025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"/>
                <a:gd name="f4" fmla="val 2536"/>
                <a:gd name="f5" fmla="val 387"/>
                <a:gd name="f6" fmla="val 2311"/>
                <a:gd name="f7" fmla="val 1925"/>
                <a:gd name="f8" fmla="val 15"/>
                <a:gd name="f9" fmla="val 1916"/>
                <a:gd name="f10" fmla="val 2302"/>
                <a:gd name="f11" fmla="*/ f0 1 402"/>
                <a:gd name="f12" fmla="*/ f1 1 253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02"/>
                <a:gd name="f19" fmla="*/ f16 1 2536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02" h="253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BAC79DDC-B5AA-40B9-DCC0-A71F9311A6AD}"/>
                </a:ext>
              </a:extLst>
            </p:cNvPr>
            <p:cNvSpPr/>
            <p:nvPr/>
          </p:nvSpPr>
          <p:spPr>
            <a:xfrm>
              <a:off x="1223960" y="1382709"/>
              <a:ext cx="142875" cy="476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300"/>
                <a:gd name="f5" fmla="val 78"/>
                <a:gd name="f6" fmla="val 84"/>
                <a:gd name="f7" fmla="val 9"/>
                <a:gd name="f8" fmla="val 81"/>
                <a:gd name="f9" fmla="*/ f0 1 90"/>
                <a:gd name="f10" fmla="*/ f1 1 30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90"/>
                <a:gd name="f17" fmla="*/ f14 1 300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90" h="300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9D455FA6-9772-AC61-C15C-E311747A6000}"/>
                </a:ext>
              </a:extLst>
            </p:cNvPr>
            <p:cNvSpPr/>
            <p:nvPr/>
          </p:nvSpPr>
          <p:spPr>
            <a:xfrm>
              <a:off x="1300167" y="1849438"/>
              <a:ext cx="109535" cy="107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val f2"/>
                <a:gd name="f14" fmla="val f3"/>
                <a:gd name="f15" fmla="+- f14 0 f13"/>
                <a:gd name="f16" fmla="*/ f15 1 23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E9DEB300-F369-D9EF-9B83-6B2B493D7654}"/>
                </a:ext>
              </a:extLst>
            </p:cNvPr>
            <p:cNvSpPr/>
            <p:nvPr/>
          </p:nvSpPr>
          <p:spPr>
            <a:xfrm>
              <a:off x="280985" y="3417890"/>
              <a:ext cx="142875" cy="474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299"/>
                <a:gd name="f5" fmla="val 12"/>
                <a:gd name="f6" fmla="val 80"/>
                <a:gd name="f7" fmla="val 81"/>
                <a:gd name="f8" fmla="val 8"/>
                <a:gd name="f9" fmla="val 83"/>
                <a:gd name="f10" fmla="*/ f0 1 90"/>
                <a:gd name="f11" fmla="*/ f1 1 299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0"/>
                <a:gd name="f18" fmla="*/ f15 1 299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0" h="299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21CEB0E6-DB1D-E21C-03A4-1AEAF212748A}"/>
                </a:ext>
              </a:extLst>
            </p:cNvPr>
            <p:cNvSpPr/>
            <p:nvPr/>
          </p:nvSpPr>
          <p:spPr>
            <a:xfrm>
              <a:off x="238128" y="3883027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1"/>
                <a:gd name="f5" fmla="val 5"/>
                <a:gd name="f6" fmla="val 18"/>
                <a:gd name="f7" fmla="val 12"/>
                <a:gd name="f8" fmla="val 17"/>
                <a:gd name="f9" fmla="val 4"/>
                <a:gd name="f10" fmla="val 7"/>
                <a:gd name="f11" fmla="val 8"/>
                <a:gd name="f12" fmla="val 16"/>
                <a:gd name="f13" fmla="val 19"/>
                <a:gd name="f14" fmla="val 15"/>
                <a:gd name="f15" fmla="*/ f0 1 23"/>
                <a:gd name="f16" fmla="*/ f1 1 23"/>
                <a:gd name="f17" fmla="val f2"/>
                <a:gd name="f18" fmla="val f3"/>
                <a:gd name="f19" fmla="+- f18 0 f17"/>
                <a:gd name="f20" fmla="*/ f19 1 23"/>
                <a:gd name="f21" fmla="*/ 0 1 f20"/>
                <a:gd name="f22" fmla="*/ f18 1 f20"/>
                <a:gd name="f23" fmla="*/ f21 f15 1"/>
                <a:gd name="f24" fmla="*/ f22 f15 1"/>
                <a:gd name="f25" fmla="*/ f22 f16 1"/>
                <a:gd name="f26" fmla="*/ f2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8" y="f2"/>
                    <a:pt x="f3" y="f5"/>
                    <a:pt x="f3" y="f7"/>
                  </a:cubicBezTo>
                  <a:cubicBezTo>
                    <a:pt x="f3" y="f6"/>
                    <a:pt x="f8" y="f3"/>
                    <a:pt x="f4" y="f3"/>
                  </a:cubicBezTo>
                  <a:close/>
                  <a:moveTo>
                    <a:pt x="f4" y="f9"/>
                  </a:moveTo>
                  <a:cubicBezTo>
                    <a:pt x="f10" y="f9"/>
                    <a:pt x="f9" y="f11"/>
                    <a:pt x="f9" y="f7"/>
                  </a:cubicBezTo>
                  <a:cubicBezTo>
                    <a:pt x="f9" y="f12"/>
                    <a:pt x="f10" y="f13"/>
                    <a:pt x="f4" y="f13"/>
                  </a:cubicBezTo>
                  <a:cubicBezTo>
                    <a:pt x="f14" y="f13"/>
                    <a:pt x="f13" y="f12"/>
                    <a:pt x="f13" y="f7"/>
                  </a:cubicBezTo>
                  <a:cubicBezTo>
                    <a:pt x="f13" y="f11"/>
                    <a:pt x="f14" y="f9"/>
                    <a:pt x="f4" y="f9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9D3A1C54-EB94-2188-B923-00B219BFDD56}"/>
                </a:ext>
              </a:extLst>
            </p:cNvPr>
            <p:cNvSpPr/>
            <p:nvPr/>
          </p:nvSpPr>
          <p:spPr>
            <a:xfrm>
              <a:off x="4764" y="2166935"/>
              <a:ext cx="114300" cy="4524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"/>
                <a:gd name="f4" fmla="val 285"/>
                <a:gd name="f5" fmla="val 6"/>
                <a:gd name="f6" fmla="val 276"/>
                <a:gd name="f7" fmla="val 60"/>
                <a:gd name="f8" fmla="val 216"/>
                <a:gd name="f9" fmla="val 222"/>
                <a:gd name="f10" fmla="*/ f0 1 72"/>
                <a:gd name="f11" fmla="*/ f1 1 28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72"/>
                <a:gd name="f18" fmla="*/ f15 1 28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2" h="28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3660EBAC-6FFA-268F-5780-88C10355583F}"/>
                </a:ext>
              </a:extLst>
            </p:cNvPr>
            <p:cNvSpPr/>
            <p:nvPr/>
          </p:nvSpPr>
          <p:spPr>
            <a:xfrm>
              <a:off x="52385" y="2066928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val f2"/>
                <a:gd name="f14" fmla="val f3"/>
                <a:gd name="f15" fmla="+- f14 0 f13"/>
                <a:gd name="f16" fmla="*/ f15 1 23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7" name="Rectangle 2099">
              <a:extLst>
                <a:ext uri="{FF2B5EF4-FFF2-40B4-BE49-F238E27FC236}">
                  <a16:creationId xmlns:a16="http://schemas.microsoft.com/office/drawing/2014/main" id="{9698FFD7-3F3E-ACF6-0BB8-0F8810EBCAF4}"/>
                </a:ext>
              </a:extLst>
            </p:cNvPr>
            <p:cNvSpPr/>
            <p:nvPr/>
          </p:nvSpPr>
          <p:spPr>
            <a:xfrm>
              <a:off x="1228725" y="4662489"/>
              <a:ext cx="23810" cy="2181228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D4A5FC52-0570-7146-E935-123E60CF340A}"/>
                </a:ext>
              </a:extLst>
            </p:cNvPr>
            <p:cNvSpPr/>
            <p:nvPr/>
          </p:nvSpPr>
          <p:spPr>
            <a:xfrm>
              <a:off x="1319214" y="5041901"/>
              <a:ext cx="371475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1135"/>
                <a:gd name="f5" fmla="val 15"/>
                <a:gd name="f6" fmla="val 515"/>
                <a:gd name="f7" fmla="val 512"/>
                <a:gd name="f8" fmla="val 219"/>
                <a:gd name="f9" fmla="val 6"/>
                <a:gd name="f10" fmla="val 518"/>
                <a:gd name="f11" fmla="*/ f0 1 234"/>
                <a:gd name="f12" fmla="*/ f1 1 11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34"/>
                <a:gd name="f19" fmla="*/ f16 1 1135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34" h="1135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33E2564D-4266-1265-8C96-7879DA9FFC21}"/>
                </a:ext>
              </a:extLst>
            </p:cNvPr>
            <p:cNvSpPr/>
            <p:nvPr/>
          </p:nvSpPr>
          <p:spPr>
            <a:xfrm>
              <a:off x="1147764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C54C435B-CDF8-01A9-1F0B-57D67A27ABEF}"/>
                </a:ext>
              </a:extLst>
            </p:cNvPr>
            <p:cNvSpPr/>
            <p:nvPr/>
          </p:nvSpPr>
          <p:spPr>
            <a:xfrm>
              <a:off x="819146" y="3983034"/>
              <a:ext cx="347664" cy="2860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"/>
                <a:gd name="f4" fmla="val 1802"/>
                <a:gd name="f5" fmla="val 201"/>
                <a:gd name="f6" fmla="val 1185"/>
                <a:gd name="f7" fmla="val 3"/>
                <a:gd name="f8" fmla="val 15"/>
                <a:gd name="f9" fmla="*/ f0 1 219"/>
                <a:gd name="f10" fmla="*/ f1 1 180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19"/>
                <a:gd name="f17" fmla="*/ f14 1 1802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19" h="180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808B76CF-1826-8741-1CA6-5508BC18DF67}"/>
                </a:ext>
              </a:extLst>
            </p:cNvPr>
            <p:cNvSpPr/>
            <p:nvPr/>
          </p:nvSpPr>
          <p:spPr>
            <a:xfrm>
              <a:off x="728667" y="380682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F14EA183-89E1-5EE3-8609-E05255EACDC5}"/>
                </a:ext>
              </a:extLst>
            </p:cNvPr>
            <p:cNvSpPr/>
            <p:nvPr/>
          </p:nvSpPr>
          <p:spPr>
            <a:xfrm>
              <a:off x="1624010" y="486727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6FFFE739-E2ED-2CAB-7303-FF8A1A5D74A0}"/>
                </a:ext>
              </a:extLst>
            </p:cNvPr>
            <p:cNvSpPr/>
            <p:nvPr/>
          </p:nvSpPr>
          <p:spPr>
            <a:xfrm>
              <a:off x="1404939" y="5422904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18"/>
                <a:gd name="f6" fmla="val 515"/>
                <a:gd name="f7" fmla="val 512"/>
                <a:gd name="f8" fmla="val 222"/>
                <a:gd name="f9" fmla="val 6"/>
                <a:gd name="f10" fmla="val 518"/>
                <a:gd name="f11" fmla="*/ f0 1 234"/>
                <a:gd name="f12" fmla="*/ f1 1 898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34"/>
                <a:gd name="f19" fmla="*/ f16 1 898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34" h="898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316C94FA-E976-7F7B-7E65-454F761F34A0}"/>
                </a:ext>
              </a:extLst>
            </p:cNvPr>
            <p:cNvSpPr/>
            <p:nvPr/>
          </p:nvSpPr>
          <p:spPr>
            <a:xfrm>
              <a:off x="1666878" y="5945191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15"/>
                <a:gd name="f6" fmla="val 569"/>
                <a:gd name="f7" fmla="val 81"/>
                <a:gd name="f8" fmla="val 383"/>
                <a:gd name="f9" fmla="val 386"/>
                <a:gd name="f10" fmla="*/ f0 1 96"/>
                <a:gd name="f11" fmla="*/ f1 1 57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EE5C718B-F031-9EC6-8D69-54A84F30E4A3}"/>
                </a:ext>
              </a:extLst>
            </p:cNvPr>
            <p:cNvSpPr/>
            <p:nvPr/>
          </p:nvSpPr>
          <p:spPr>
            <a:xfrm>
              <a:off x="1709735" y="52466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5F452708-82BA-E56B-42D6-40266183C973}"/>
                </a:ext>
              </a:extLst>
            </p:cNvPr>
            <p:cNvSpPr/>
            <p:nvPr/>
          </p:nvSpPr>
          <p:spPr>
            <a:xfrm>
              <a:off x="1709735" y="57642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C891BC36-B326-4770-62C7-A85C0B44FAD1}"/>
                </a:ext>
              </a:extLst>
            </p:cNvPr>
            <p:cNvSpPr/>
            <p:nvPr/>
          </p:nvSpPr>
          <p:spPr>
            <a:xfrm>
              <a:off x="1766885" y="6330948"/>
              <a:ext cx="419096" cy="527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32"/>
                <a:gd name="f5" fmla="val 12"/>
                <a:gd name="f6" fmla="val 326"/>
                <a:gd name="f7" fmla="val 45"/>
                <a:gd name="f8" fmla="val 206"/>
                <a:gd name="f9" fmla="val 255"/>
                <a:gd name="f10" fmla="val 60"/>
                <a:gd name="f11" fmla="val 215"/>
                <a:gd name="f12" fmla="*/ f0 1 264"/>
                <a:gd name="f13" fmla="*/ f1 1 33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"/>
                <a:gd name="f20" fmla="*/ f17 1 332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" h="33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3" y="f5"/>
                  </a:lnTo>
                  <a:lnTo>
                    <a:pt x="f10" y="f11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7D156211-95B4-4DB4-A233-5541C2A7C276}"/>
                </a:ext>
              </a:extLst>
            </p:cNvPr>
            <p:cNvSpPr/>
            <p:nvPr/>
          </p:nvSpPr>
          <p:spPr>
            <a:xfrm>
              <a:off x="2147889" y="6221413"/>
              <a:ext cx="157167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31"/>
                <a:gd name="f5" fmla="val 16"/>
                <a:gd name="f6" fmla="val 12"/>
                <a:gd name="f7" fmla="val 8"/>
                <a:gd name="f8" fmla="val 29"/>
                <a:gd name="f9" fmla="val 5"/>
                <a:gd name="f10" fmla="val 26"/>
                <a:gd name="f11" fmla="val 2"/>
                <a:gd name="f12" fmla="val 24"/>
                <a:gd name="f13" fmla="val 20"/>
                <a:gd name="f14" fmla="val 15"/>
                <a:gd name="f15" fmla="val 11"/>
                <a:gd name="f16" fmla="val 7"/>
                <a:gd name="f17" fmla="val 4"/>
                <a:gd name="f18" fmla="val 1"/>
                <a:gd name="f19" fmla="val 27"/>
                <a:gd name="f20" fmla="val 10"/>
                <a:gd name="f21" fmla="val 13"/>
                <a:gd name="f22" fmla="val 6"/>
                <a:gd name="f23" fmla="val 9"/>
                <a:gd name="f24" fmla="val 19"/>
                <a:gd name="f25" fmla="val 21"/>
                <a:gd name="f26" fmla="val 22"/>
                <a:gd name="f27" fmla="*/ f0 1 33"/>
                <a:gd name="f28" fmla="*/ f1 1 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3"/>
                <a:gd name="f35" fmla="*/ f32 1 31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3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7" y="f18"/>
                    <a:pt x="f6" y="f2"/>
                    <a:pt x="f5" y="f2"/>
                  </a:cubicBezTo>
                  <a:cubicBezTo>
                    <a:pt x="f13" y="f2"/>
                    <a:pt x="f12" y="f18"/>
                    <a:pt x="f19" y="f17"/>
                  </a:cubicBezTo>
                  <a:cubicBezTo>
                    <a:pt x="f3" y="f20"/>
                    <a:pt x="f3" y="f13"/>
                    <a:pt x="f19" y="f10"/>
                  </a:cubicBezTo>
                  <a:cubicBezTo>
                    <a:pt x="f12" y="f8"/>
                    <a:pt x="f13" y="f4"/>
                    <a:pt x="f5" y="f4"/>
                  </a:cubicBezTo>
                  <a:close/>
                  <a:moveTo>
                    <a:pt x="f5" y="f17"/>
                  </a:moveTo>
                  <a:cubicBezTo>
                    <a:pt x="f21" y="f17"/>
                    <a:pt x="f20" y="f9"/>
                    <a:pt x="f7" y="f16"/>
                  </a:cubicBezTo>
                  <a:cubicBezTo>
                    <a:pt x="f22" y="f23"/>
                    <a:pt x="f17" y="f6"/>
                    <a:pt x="f17" y="f14"/>
                  </a:cubicBezTo>
                  <a:cubicBezTo>
                    <a:pt x="f17" y="f24"/>
                    <a:pt x="f22" y="f25"/>
                    <a:pt x="f7" y="f12"/>
                  </a:cubicBezTo>
                  <a:cubicBezTo>
                    <a:pt x="f20" y="f10"/>
                    <a:pt x="f21" y="f19"/>
                    <a:pt x="f5" y="f19"/>
                  </a:cubicBezTo>
                  <a:cubicBezTo>
                    <a:pt x="f24" y="f19"/>
                    <a:pt x="f26" y="f10"/>
                    <a:pt x="f12" y="f12"/>
                  </a:cubicBezTo>
                  <a:cubicBezTo>
                    <a:pt x="f8" y="f24"/>
                    <a:pt x="f8" y="f6"/>
                    <a:pt x="f12" y="f16"/>
                  </a:cubicBezTo>
                  <a:cubicBezTo>
                    <a:pt x="f26" y="f9"/>
                    <a:pt x="f24" y="f17"/>
                    <a:pt x="f5" y="f1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35D28DA8-4E7B-4029-2B73-4D7D972B2E03}"/>
                </a:ext>
              </a:extLst>
            </p:cNvPr>
            <p:cNvSpPr/>
            <p:nvPr/>
          </p:nvSpPr>
          <p:spPr>
            <a:xfrm>
              <a:off x="504821" y="9528"/>
              <a:ext cx="233364" cy="5103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"/>
                <a:gd name="f4" fmla="val 3215"/>
                <a:gd name="f5" fmla="val 132"/>
                <a:gd name="f6" fmla="val 129"/>
                <a:gd name="f7" fmla="val 2754"/>
                <a:gd name="f8" fmla="val 1901"/>
                <a:gd name="f9" fmla="val 15"/>
                <a:gd name="f10" fmla="val 1898"/>
                <a:gd name="f11" fmla="val 144"/>
                <a:gd name="f12" fmla="*/ f0 1 147"/>
                <a:gd name="f13" fmla="*/ f1 1 321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7"/>
                <a:gd name="f20" fmla="*/ f17 1 3215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7" h="3215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2" y="f2"/>
                  </a:lnTo>
                  <a:lnTo>
                    <a:pt x="f9" y="f2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67B33395-6C8D-5E9E-C509-5E89201C94E8}"/>
                </a:ext>
              </a:extLst>
            </p:cNvPr>
            <p:cNvSpPr/>
            <p:nvPr/>
          </p:nvSpPr>
          <p:spPr>
            <a:xfrm>
              <a:off x="633414" y="5103815"/>
              <a:ext cx="185742" cy="185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"/>
                <a:gd name="f4" fmla="val 20"/>
                <a:gd name="f5" fmla="val 9"/>
                <a:gd name="f6" fmla="val 30"/>
                <a:gd name="f7" fmla="val 19"/>
                <a:gd name="f8" fmla="val 4"/>
                <a:gd name="f9" fmla="val 11"/>
                <a:gd name="f10" fmla="val 28"/>
                <a:gd name="f11" fmla="val 35"/>
                <a:gd name="f12" fmla="*/ f0 1 39"/>
                <a:gd name="f13" fmla="*/ f1 1 39"/>
                <a:gd name="f14" fmla="val f2"/>
                <a:gd name="f15" fmla="val f3"/>
                <a:gd name="f16" fmla="+- f15 0 f14"/>
                <a:gd name="f17" fmla="*/ f16 1 39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9" h="39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7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</p:grpSp>
      <p:sp>
        <p:nvSpPr>
          <p:cNvPr id="61" name="Контейнер за съдържание 2">
            <a:extLst>
              <a:ext uri="{FF2B5EF4-FFF2-40B4-BE49-F238E27FC236}">
                <a16:creationId xmlns:a16="http://schemas.microsoft.com/office/drawing/2014/main" id="{E9899B1C-BDFC-B601-F1B3-09BED641F8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91921" y="451192"/>
            <a:ext cx="7109578" cy="33556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0000"/>
              </a:lnSpc>
              <a:buNone/>
            </a:pPr>
            <a:r>
              <a:rPr lang="ru-RU">
                <a:latin typeface="Open Sans" pitchFamily="34"/>
              </a:rPr>
              <a:t>	До 2030 г. 20% от всичките въглеродни емисии ще се дължат именно на интернет. Информацията, която създаваме, се запаметява в облачните услуги. Те самите обаче не се намират някъде във въздуха, съхранението им се случва чрез сървъри. Сървърите също консумират електричество. Съществуват огромни центрове за обработка и съхранение на нашите данни.</a:t>
            </a:r>
            <a:endParaRPr lang="bg-BG"/>
          </a:p>
        </p:txBody>
      </p:sp>
      <p:sp>
        <p:nvSpPr>
          <p:cNvPr id="62" name="Текстово поле 4">
            <a:extLst>
              <a:ext uri="{FF2B5EF4-FFF2-40B4-BE49-F238E27FC236}">
                <a16:creationId xmlns:a16="http://schemas.microsoft.com/office/drawing/2014/main" id="{76807368-8FDE-272B-696D-6CE73E0C4983}"/>
              </a:ext>
            </a:extLst>
          </p:cNvPr>
          <p:cNvSpPr txBox="1"/>
          <p:nvPr/>
        </p:nvSpPr>
        <p:spPr>
          <a:xfrm>
            <a:off x="4868110" y="4060731"/>
            <a:ext cx="7109578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Open Sans" pitchFamily="34"/>
              </a:rPr>
              <a:t>В тези центрове има ужасяващо количество сървъри, които се нагряват много. Единственият начин да се справят с този проблем е да бъдат охлаждани, а това харчи страшно много енергия.</a:t>
            </a:r>
            <a:endParaRPr lang="bg-BG" sz="24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2">
            <a:extLst>
              <a:ext uri="{FF2B5EF4-FFF2-40B4-BE49-F238E27FC236}">
                <a16:creationId xmlns:a16="http://schemas.microsoft.com/office/drawing/2014/main" id="{D4E0C6E0-B0EF-28D5-5662-4A8CAAC028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55877" y="221906"/>
            <a:ext cx="9905996" cy="35417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>
                <a:solidFill>
                  <a:srgbClr val="000000"/>
                </a:solidFill>
                <a:latin typeface="Open Sans" pitchFamily="34"/>
              </a:rPr>
              <a:t>Представете си,  че за съхранението на мейлите ви в продължение на 4 години се използват четири диска. След като изтриете 75% от тях, което значи три диска, може да си отговорите на въпроса колко енергия ще е нужна да се съхраняват данни на един диск вместо на четири.</a:t>
            </a:r>
          </a:p>
          <a:p>
            <a:pPr marL="0" lvl="0" indent="0" algn="just">
              <a:buNone/>
            </a:pPr>
            <a:r>
              <a:rPr lang="ru-RU">
                <a:solidFill>
                  <a:srgbClr val="000000"/>
                </a:solidFill>
                <a:latin typeface="Open Sans" pitchFamily="34"/>
              </a:rPr>
              <a:t>Изследванията са категорични, че така популярният стрийминг оказва негативно влияние на природата. </a:t>
            </a:r>
          </a:p>
          <a:p>
            <a:pPr marL="0" lvl="0" indent="0" algn="just">
              <a:buNone/>
            </a:pPr>
            <a:r>
              <a:rPr lang="ru-RU">
                <a:solidFill>
                  <a:srgbClr val="000000"/>
                </a:solidFill>
                <a:latin typeface="Open Sans" pitchFamily="34"/>
              </a:rPr>
              <a:t>При стрийминга се изпращат множество запитвания към сървъра, които трябва да минат през цялата верига и се нуждаят от голямо количество енергия.</a:t>
            </a:r>
          </a:p>
          <a:p>
            <a:pPr lvl="0" algn="just"/>
            <a:r>
              <a:rPr lang="ru-RU">
                <a:solidFill>
                  <a:srgbClr val="000000"/>
                </a:solidFill>
                <a:latin typeface="Open Sans" pitchFamily="34"/>
              </a:rPr>
              <a:t>Ако 70 млн. стрийминг абонати намалят качеството на използваните услуги от HD на стандартно, това ще доведе до редукция с 3,5 милиона тона на въглеродния диоксид,</a:t>
            </a:r>
          </a:p>
          <a:p>
            <a:pPr marL="0" lvl="0" indent="0" algn="just">
              <a:buNone/>
            </a:pPr>
            <a:endParaRPr lang="bg-B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нлайн мултимедия 3" title="Inside a Google data center">
            <a:extLst>
              <a:ext uri="{FF2B5EF4-FFF2-40B4-BE49-F238E27FC236}">
                <a16:creationId xmlns:a16="http://schemas.microsoft.com/office/drawing/2014/main" id="{B36B6BD6-7603-E615-A673-2E2C93321EEE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2765" y="632719"/>
            <a:ext cx="9904890" cy="55957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dur="indefinit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childTnLst>
                  <p:par>
                    <p:cTn id="9" fill="hold">
                      <p:stCondLst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65F116E-2BD4-CE1A-708C-966FADE840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bg-BG"/>
              <a:t>Моята молба до всички вас!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E693882-1800-31CC-BE4F-DDD0A347D02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0000"/>
              </a:lnSpc>
              <a:buNone/>
            </a:pPr>
            <a:r>
              <a:rPr lang="ru-RU" sz="2200">
                <a:solidFill>
                  <a:srgbClr val="000000"/>
                </a:solidFill>
                <a:latin typeface="Open Sans" pitchFamily="34"/>
              </a:rPr>
              <a:t>Направете си едно виртуално пролетно почистване!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sz="2200">
                <a:solidFill>
                  <a:srgbClr val="000000"/>
                </a:solidFill>
                <a:latin typeface="Open Sans" pitchFamily="34"/>
              </a:rPr>
              <a:t> 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sz="2200">
                <a:solidFill>
                  <a:srgbClr val="000000"/>
                </a:solidFill>
                <a:latin typeface="Open Sans" pitchFamily="34"/>
              </a:rPr>
              <a:t>Разчистете телефона и всякакви други устройства от всички ненужни снимки, стари и забравени файлове. Времето което ще отделите няма да е много, но  ще е в полза само на вас и вашите близки!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sz="2200">
                <a:solidFill>
                  <a:srgbClr val="000000"/>
                </a:solidFill>
                <a:latin typeface="Open Sans" pitchFamily="34"/>
              </a:rPr>
              <a:t>Така не осъзнателно ще намалите разхода на енергия, замърсяването на природата и ще направите ЕДНА голяма стъпка към по-здрав начин на ЖИВОТ!</a:t>
            </a:r>
            <a:endParaRPr lang="bg-BG"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2">
            <a:extLst>
              <a:ext uri="{FF2B5EF4-FFF2-40B4-BE49-F238E27FC236}">
                <a16:creationId xmlns:a16="http://schemas.microsoft.com/office/drawing/2014/main" id="{C80FBCA5-BCB0-039F-A7C5-48BA23F7D8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3000" y="1030291"/>
            <a:ext cx="9905996" cy="35417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3200">
                <a:solidFill>
                  <a:srgbClr val="20471D"/>
                </a:solidFill>
                <a:latin typeface="Adys regular"/>
              </a:rPr>
              <a:t>Чистотата на въздуха е сериозен обществен и здравословен проблем. Усилията да запазим въздуха чист започват с това да знаем повече за него, за замърсителите и източниците на замърсяване, както и какво може всеки да направи за по-доброто качество на въздуха.</a:t>
            </a:r>
            <a:endParaRPr lang="bg-BG" sz="3200">
              <a:solidFill>
                <a:srgbClr val="20471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B61269B-F848-4A1F-8F27-AAFF63888A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8476" y="-220132"/>
            <a:ext cx="9905996" cy="1478566"/>
          </a:xfrm>
        </p:spPr>
        <p:txBody>
          <a:bodyPr/>
          <a:lstStyle/>
          <a:p>
            <a:pPr lvl="0"/>
            <a:r>
              <a:rPr lang="bg-BG"/>
              <a:t>Какво е ВЪЗДУХА?</a:t>
            </a:r>
          </a:p>
        </p:txBody>
      </p:sp>
      <p:pic>
        <p:nvPicPr>
          <p:cNvPr id="3" name="Картина 4">
            <a:extLst>
              <a:ext uri="{FF2B5EF4-FFF2-40B4-BE49-F238E27FC236}">
                <a16:creationId xmlns:a16="http://schemas.microsoft.com/office/drawing/2014/main" id="{115EDC68-53FD-4349-81A3-439A3D1A2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3" y="885623"/>
            <a:ext cx="8060271" cy="5905304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1">
            <a:extLst>
              <a:ext uri="{FF2B5EF4-FFF2-40B4-BE49-F238E27FC236}">
                <a16:creationId xmlns:a16="http://schemas.microsoft.com/office/drawing/2014/main" id="{E9528FCD-A38B-89DC-6BBB-0079E2D080FE}"/>
              </a:ext>
            </a:extLst>
          </p:cNvPr>
          <p:cNvSpPr>
            <a:spLocks noMove="1" noResize="1"/>
          </p:cNvSpPr>
          <p:nvPr/>
        </p:nvSpPr>
        <p:spPr>
          <a:xfrm>
            <a:off x="798947" y="808055"/>
            <a:ext cx="6752459" cy="5234391"/>
          </a:xfrm>
          <a:custGeom>
            <a:avLst>
              <a:gd name="f9" fmla="val 7418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7418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solidFill>
            <a:srgbClr val="FFFFFF"/>
          </a:solidFill>
          <a:ln w="19046" cap="sq">
            <a:solidFill>
              <a:srgbClr val="E8FDA4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3" name="Картина 4">
            <a:extLst>
              <a:ext uri="{FF2B5EF4-FFF2-40B4-BE49-F238E27FC236}">
                <a16:creationId xmlns:a16="http://schemas.microsoft.com/office/drawing/2014/main" id="{7FAEF28A-57A3-032D-6F49-1B617BD6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7" y="1798844"/>
            <a:ext cx="6112379" cy="32548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Контейнер за съдържание 2">
            <a:extLst>
              <a:ext uri="{FF2B5EF4-FFF2-40B4-BE49-F238E27FC236}">
                <a16:creationId xmlns:a16="http://schemas.microsoft.com/office/drawing/2014/main" id="{6367612B-06BD-5930-A413-63EFB830E05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51407" y="2249488"/>
            <a:ext cx="4370292" cy="35417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800"/>
              <a:t>При процеса фотосинтеза отпадният за растенията газ е кислородът, без който ние не можем да живеем, но ЗАЩО го замърсява ме?</a:t>
            </a:r>
            <a:endParaRPr lang="bg-BG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C071F59-1E6A-E13E-A58A-EF0D881A29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0"/>
            <a:ext cx="9905996" cy="1478566"/>
          </a:xfrm>
        </p:spPr>
        <p:txBody>
          <a:bodyPr/>
          <a:lstStyle/>
          <a:p>
            <a:pPr lvl="0"/>
            <a:r>
              <a:rPr lang="ru-RU"/>
              <a:t>Основни замърсители – прахови частици</a:t>
            </a:r>
            <a:endParaRPr lang="bg-BG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28F74F1-7622-230C-D506-7F66D7B7A8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1283332"/>
            <a:ext cx="9905996" cy="35417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/>
              <a:t>Един от основните замърсители на въздуха в градовете ни са праховите частици. Това са много малки твърди частици и капчици, които се натрупват в атмосферата. Някои от тях са отделени директно, например от прах по улиците или от изгаряне на дърва и въглища. Други се дължат на работата на централите, произвеждащи енергия, на производството на различни стоки, както и на автомобилите, които се движат с изкопаеми горива. Вторият вид частици са основните замърсители, които можем да видим в градовете ни. </a:t>
            </a:r>
            <a:endParaRPr lang="bg-B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64258E-007D-3FA3-8F0B-2E28D9D66546}"/>
              </a:ext>
            </a:extLst>
          </p:cNvPr>
          <p:cNvPicPr>
            <a:picLocks noMove="1" noResize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A6618EB3-CE87-BB0F-579A-C3649D010E93}"/>
              </a:ext>
            </a:extLst>
          </p:cNvPr>
          <p:cNvGrpSpPr/>
          <p:nvPr/>
        </p:nvGrpSpPr>
        <p:grpSpPr>
          <a:xfrm>
            <a:off x="-14292" y="0"/>
            <a:ext cx="12053884" cy="6857999"/>
            <a:chOff x="-14292" y="0"/>
            <a:chExt cx="12053884" cy="6857999"/>
          </a:xfrm>
        </p:grpSpPr>
        <p:grpSp>
          <p:nvGrpSpPr>
            <p:cNvPr id="4" name="Group 12">
              <a:extLst>
                <a:ext uri="{FF2B5EF4-FFF2-40B4-BE49-F238E27FC236}">
                  <a16:creationId xmlns:a16="http://schemas.microsoft.com/office/drawing/2014/main" id="{06F24D49-37B9-2990-3701-6007064CC1B1}"/>
                </a:ext>
              </a:extLst>
            </p:cNvPr>
            <p:cNvGrpSpPr/>
            <p:nvPr/>
          </p:nvGrpSpPr>
          <p:grpSpPr>
            <a:xfrm>
              <a:off x="-14292" y="0"/>
              <a:ext cx="1220797" cy="6857999"/>
              <a:chOff x="-14292" y="0"/>
              <a:chExt cx="1220797" cy="6857999"/>
            </a:xfrm>
          </p:grpSpPr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443690A6-69D9-D1C8-A6D0-C5F7A626D83E}"/>
                  </a:ext>
                </a:extLst>
              </p:cNvPr>
              <p:cNvSpPr/>
              <p:nvPr/>
            </p:nvSpPr>
            <p:spPr>
              <a:xfrm>
                <a:off x="114300" y="4764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B76EA37E-41A4-8592-D248-7342536676D2}"/>
                  </a:ext>
                </a:extLst>
              </p:cNvPr>
              <p:cNvSpPr/>
              <p:nvPr/>
            </p:nvSpPr>
            <p:spPr>
              <a:xfrm>
                <a:off x="33339" y="2176464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A3537203-DF56-C1B2-649B-39331C2260B9}"/>
                  </a:ext>
                </a:extLst>
              </p:cNvPr>
              <p:cNvSpPr/>
              <p:nvPr/>
            </p:nvSpPr>
            <p:spPr>
              <a:xfrm>
                <a:off x="28575" y="402113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D5650763-88AC-486B-F4FE-6CFB3E0DD69B}"/>
                  </a:ext>
                </a:extLst>
              </p:cNvPr>
              <p:cNvSpPr/>
              <p:nvPr/>
            </p:nvSpPr>
            <p:spPr>
              <a:xfrm>
                <a:off x="200025" y="4764"/>
                <a:ext cx="369883" cy="18113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41"/>
                  <a:gd name="f5" fmla="val 218"/>
                  <a:gd name="f6" fmla="val 626"/>
                  <a:gd name="f7" fmla="val 15"/>
                  <a:gd name="f8" fmla="val 623"/>
                  <a:gd name="f9" fmla="val 1135"/>
                  <a:gd name="f10" fmla="*/ f0 1 233"/>
                  <a:gd name="f11" fmla="*/ f1 1 114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33"/>
                  <a:gd name="f18" fmla="*/ f15 1 1141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33" h="114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AFD6894D-97E4-FDC6-657D-C1126BBF75AE}"/>
                  </a:ext>
                </a:extLst>
              </p:cNvPr>
              <p:cNvSpPr/>
              <p:nvPr/>
            </p:nvSpPr>
            <p:spPr>
              <a:xfrm>
                <a:off x="503240" y="1801816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6"/>
                  <a:gd name="f9" fmla="val 4"/>
                  <a:gd name="f10" fmla="val 11"/>
                  <a:gd name="f11" fmla="val 29"/>
                  <a:gd name="f12" fmla="val 36"/>
                  <a:gd name="f13" fmla="val 28"/>
                  <a:gd name="f14" fmla="*/ f0 1 40"/>
                  <a:gd name="f15" fmla="*/ f1 1 40"/>
                  <a:gd name="f16" fmla="val f2"/>
                  <a:gd name="f17" fmla="val f3"/>
                  <a:gd name="f18" fmla="+- f17 0 f16"/>
                  <a:gd name="f19" fmla="*/ f18 1 40"/>
                  <a:gd name="f20" fmla="*/ 0 1 f19"/>
                  <a:gd name="f21" fmla="*/ f17 1 f19"/>
                  <a:gd name="f22" fmla="*/ f20 f14 1"/>
                  <a:gd name="f23" fmla="*/ f21 f14 1"/>
                  <a:gd name="f24" fmla="*/ f21 f15 1"/>
                  <a:gd name="f25" fmla="*/ f20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3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1AAF9949-D3BF-2059-1B1B-E091EAF1CDD5}"/>
                  </a:ext>
                </a:extLst>
              </p:cNvPr>
              <p:cNvSpPr/>
              <p:nvPr/>
            </p:nvSpPr>
            <p:spPr>
              <a:xfrm>
                <a:off x="285750" y="4764"/>
                <a:ext cx="369883" cy="14303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901"/>
                  <a:gd name="f5" fmla="val 221"/>
                  <a:gd name="f6" fmla="val 383"/>
                  <a:gd name="f7" fmla="val 18"/>
                  <a:gd name="f8" fmla="val 380"/>
                  <a:gd name="f9" fmla="val 895"/>
                  <a:gd name="f10" fmla="*/ f0 1 233"/>
                  <a:gd name="f11" fmla="*/ f1 1 90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33"/>
                  <a:gd name="f18" fmla="*/ f15 1 901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33" h="90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8B50415-6F6B-D9CC-D659-C598431F81E9}"/>
                  </a:ext>
                </a:extLst>
              </p:cNvPr>
              <p:cNvSpPr/>
              <p:nvPr/>
            </p:nvSpPr>
            <p:spPr>
              <a:xfrm>
                <a:off x="546097" y="0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78"/>
                  <a:gd name="f6" fmla="val 192"/>
                  <a:gd name="f7" fmla="val 6"/>
                  <a:gd name="f8" fmla="val 15"/>
                  <a:gd name="f9" fmla="val 189"/>
                  <a:gd name="f10" fmla="*/ f0 1 96"/>
                  <a:gd name="f11" fmla="*/ f1 1 57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96"/>
                  <a:gd name="f18" fmla="*/ f15 1 575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96" h="575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23E85BA-40A2-5E27-EF87-2336C256E1B4}"/>
                  </a:ext>
                </a:extLst>
              </p:cNvPr>
              <p:cNvSpPr/>
              <p:nvPr/>
            </p:nvSpPr>
            <p:spPr>
              <a:xfrm>
                <a:off x="588965" y="14208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7"/>
                  <a:gd name="f9" fmla="val 4"/>
                  <a:gd name="f10" fmla="val 11"/>
                  <a:gd name="f11" fmla="val 29"/>
                  <a:gd name="f12" fmla="val 36"/>
                  <a:gd name="f13" fmla="*/ f0 1 40"/>
                  <a:gd name="f14" fmla="*/ f1 1 40"/>
                  <a:gd name="f15" fmla="val f2"/>
                  <a:gd name="f16" fmla="val f3"/>
                  <a:gd name="f17" fmla="+- f16 0 f15"/>
                  <a:gd name="f18" fmla="*/ f17 1 40"/>
                  <a:gd name="f19" fmla="*/ 0 1 f18"/>
                  <a:gd name="f20" fmla="*/ f16 1 f18"/>
                  <a:gd name="f21" fmla="*/ f19 f13 1"/>
                  <a:gd name="f22" fmla="*/ f20 f13 1"/>
                  <a:gd name="f23" fmla="*/ f20 f14 1"/>
                  <a:gd name="f24" fmla="*/ f19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1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639E736-99BA-D3CD-2B8C-688CADCCD5CF}"/>
                  </a:ext>
                </a:extLst>
              </p:cNvPr>
              <p:cNvSpPr/>
              <p:nvPr/>
            </p:nvSpPr>
            <p:spPr>
              <a:xfrm>
                <a:off x="588965" y="9032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C5051659-70FF-05DB-3AEC-D6655CF7FB74}"/>
                  </a:ext>
                </a:extLst>
              </p:cNvPr>
              <p:cNvSpPr/>
              <p:nvPr/>
            </p:nvSpPr>
            <p:spPr>
              <a:xfrm>
                <a:off x="641351" y="0"/>
                <a:ext cx="422279" cy="52705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6"/>
                  <a:gd name="f4" fmla="val 332"/>
                  <a:gd name="f5" fmla="val 257"/>
                  <a:gd name="f6" fmla="val 48"/>
                  <a:gd name="f7" fmla="val 123"/>
                  <a:gd name="f8" fmla="val 6"/>
                  <a:gd name="f9" fmla="val 15"/>
                  <a:gd name="f10" fmla="val 63"/>
                  <a:gd name="f11" fmla="val 114"/>
                  <a:gd name="f12" fmla="val 320"/>
                  <a:gd name="f13" fmla="*/ f0 1 266"/>
                  <a:gd name="f14" fmla="*/ f1 1 332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6"/>
                  <a:gd name="f21" fmla="*/ f18 1 332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6" h="332">
                    <a:moveTo>
                      <a:pt x="f5" y="f4"/>
                    </a:moveTo>
                    <a:lnTo>
                      <a:pt x="f6" y="f7"/>
                    </a:lnTo>
                    <a:lnTo>
                      <a:pt x="f2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3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40FFF501-5BAC-BA9D-134F-D06641B5EE1A}"/>
                  </a:ext>
                </a:extLst>
              </p:cNvPr>
              <p:cNvSpPr/>
              <p:nvPr/>
            </p:nvSpPr>
            <p:spPr>
              <a:xfrm>
                <a:off x="1020763" y="488947"/>
                <a:ext cx="161921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"/>
                  <a:gd name="f4" fmla="val 31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0"/>
                  <a:gd name="f12" fmla="val 10"/>
                  <a:gd name="f13" fmla="val 4"/>
                  <a:gd name="f14" fmla="val 1"/>
                  <a:gd name="f15" fmla="val 21"/>
                  <a:gd name="f16" fmla="val 25"/>
                  <a:gd name="f17" fmla="val 28"/>
                  <a:gd name="f18" fmla="val 14"/>
                  <a:gd name="f19" fmla="val 11"/>
                  <a:gd name="f20" fmla="val 5"/>
                  <a:gd name="f21" fmla="val 7"/>
                  <a:gd name="f22" fmla="val 12"/>
                  <a:gd name="f23" fmla="val 19"/>
                  <a:gd name="f24" fmla="val 24"/>
                  <a:gd name="f25" fmla="val 26"/>
                  <a:gd name="f26" fmla="val 23"/>
                  <a:gd name="f27" fmla="*/ f0 1 34"/>
                  <a:gd name="f28" fmla="*/ f1 1 3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4"/>
                  <a:gd name="f35" fmla="*/ f32 1 31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4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5" y="f2"/>
                      <a:pt x="f16" y="f14"/>
                      <a:pt x="f17" y="f13"/>
                    </a:cubicBezTo>
                    <a:cubicBezTo>
                      <a:pt x="f3" y="f12"/>
                      <a:pt x="f3" y="f11"/>
                      <a:pt x="f17" y="f10"/>
                    </a:cubicBezTo>
                    <a:cubicBezTo>
                      <a:pt x="f16" y="f8"/>
                      <a:pt x="f15" y="f4"/>
                      <a:pt x="f5" y="f4"/>
                    </a:cubicBezTo>
                    <a:close/>
                    <a:moveTo>
                      <a:pt x="f5" y="f13"/>
                    </a:moveTo>
                    <a:cubicBezTo>
                      <a:pt x="f18" y="f13"/>
                      <a:pt x="f19" y="f20"/>
                      <a:pt x="f7" y="f21"/>
                    </a:cubicBezTo>
                    <a:cubicBezTo>
                      <a:pt x="f13" y="f22"/>
                      <a:pt x="f13" y="f23"/>
                      <a:pt x="f7" y="f24"/>
                    </a:cubicBezTo>
                    <a:cubicBezTo>
                      <a:pt x="f19" y="f25"/>
                      <a:pt x="f18" y="f10"/>
                      <a:pt x="f5" y="f10"/>
                    </a:cubicBezTo>
                    <a:cubicBezTo>
                      <a:pt x="f11" y="f10"/>
                      <a:pt x="f26" y="f25"/>
                      <a:pt x="f16" y="f24"/>
                    </a:cubicBezTo>
                    <a:cubicBezTo>
                      <a:pt x="f8" y="f23"/>
                      <a:pt x="f8" y="f22"/>
                      <a:pt x="f16" y="f21"/>
                    </a:cubicBezTo>
                    <a:cubicBezTo>
                      <a:pt x="f26" y="f20"/>
                      <a:pt x="f11" y="f13"/>
                      <a:pt x="f5" y="f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05F7D9D2-6271-1E24-98FC-E92678383E85}"/>
                  </a:ext>
                </a:extLst>
              </p:cNvPr>
              <p:cNvSpPr/>
              <p:nvPr/>
            </p:nvSpPr>
            <p:spPr>
              <a:xfrm>
                <a:off x="-4764" y="9528"/>
                <a:ext cx="0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8" cap="flat">
                <a:solidFill>
                  <a:srgbClr val="FFFFFF"/>
                </a:solidFill>
                <a:prstDash val="solid"/>
                <a:miter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BA186C04-CBE8-3E00-E659-7DA12609BB97}"/>
                  </a:ext>
                </a:extLst>
              </p:cNvPr>
              <p:cNvSpPr/>
              <p:nvPr/>
            </p:nvSpPr>
            <p:spPr>
              <a:xfrm>
                <a:off x="9528" y="1801816"/>
                <a:ext cx="123828" cy="1270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"/>
                  <a:gd name="f4" fmla="val 80"/>
                  <a:gd name="f5" fmla="val 6"/>
                  <a:gd name="f6" fmla="val 71"/>
                  <a:gd name="f7" fmla="val 69"/>
                  <a:gd name="f8" fmla="val 9"/>
                  <a:gd name="f9" fmla="*/ f0 1 78"/>
                  <a:gd name="f10" fmla="*/ f1 1 8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78"/>
                  <a:gd name="f17" fmla="*/ f14 1 80"/>
                  <a:gd name="f18" fmla="*/ 0 1 f16"/>
                  <a:gd name="f19" fmla="*/ f12 1 f16"/>
                  <a:gd name="f20" fmla="*/ 0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78" h="80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182E7E0B-7BEB-6894-C8DC-0A7334D1C324}"/>
                  </a:ext>
                </a:extLst>
              </p:cNvPr>
              <p:cNvSpPr/>
              <p:nvPr/>
            </p:nvSpPr>
            <p:spPr>
              <a:xfrm>
                <a:off x="-9528" y="3549645"/>
                <a:ext cx="147639" cy="4810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"/>
                  <a:gd name="f4" fmla="val 303"/>
                  <a:gd name="f5" fmla="val 78"/>
                  <a:gd name="f6" fmla="val 12"/>
                  <a:gd name="f7" fmla="val 69"/>
                  <a:gd name="f8" fmla="*/ f0 1 93"/>
                  <a:gd name="f9" fmla="*/ f1 1 303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93"/>
                  <a:gd name="f16" fmla="*/ f13 1 303"/>
                  <a:gd name="f17" fmla="*/ 0 1 f15"/>
                  <a:gd name="f18" fmla="*/ f11 1 f15"/>
                  <a:gd name="f19" fmla="*/ 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93" h="303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5"/>
                    </a:lnTo>
                    <a:lnTo>
                      <a:pt x="f2" y="f6"/>
                    </a:lnTo>
                    <a:lnTo>
                      <a:pt x="f6" y="f2"/>
                    </a:lnTo>
                    <a:lnTo>
                      <a:pt x="f3" y="f7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C64EA4F4-905C-A21B-F383-FB03AE243629}"/>
                  </a:ext>
                </a:extLst>
              </p:cNvPr>
              <p:cNvSpPr/>
              <p:nvPr/>
            </p:nvSpPr>
            <p:spPr>
              <a:xfrm>
                <a:off x="128582" y="1382709"/>
                <a:ext cx="142875" cy="4762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"/>
                  <a:gd name="f4" fmla="val 300"/>
                  <a:gd name="f5" fmla="val 78"/>
                  <a:gd name="f6" fmla="val 84"/>
                  <a:gd name="f7" fmla="val 9"/>
                  <a:gd name="f8" fmla="val 81"/>
                  <a:gd name="f9" fmla="*/ f0 1 90"/>
                  <a:gd name="f10" fmla="*/ f1 1 30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90"/>
                  <a:gd name="f17" fmla="*/ f14 1 300"/>
                  <a:gd name="f18" fmla="*/ 0 1 f16"/>
                  <a:gd name="f19" fmla="*/ f12 1 f16"/>
                  <a:gd name="f20" fmla="*/ 0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90" h="300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D84F814E-31BD-6557-A14D-EE03271DE4EE}"/>
                  </a:ext>
                </a:extLst>
              </p:cNvPr>
              <p:cNvSpPr/>
              <p:nvPr/>
            </p:nvSpPr>
            <p:spPr>
              <a:xfrm>
                <a:off x="204789" y="1849438"/>
                <a:ext cx="114300" cy="1079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"/>
                  <a:gd name="f4" fmla="val 23"/>
                  <a:gd name="f5" fmla="val 12"/>
                  <a:gd name="f6" fmla="val 6"/>
                  <a:gd name="f7" fmla="val 18"/>
                  <a:gd name="f8" fmla="val 5"/>
                  <a:gd name="f9" fmla="val 4"/>
                  <a:gd name="f10" fmla="val 8"/>
                  <a:gd name="f11" fmla="val 16"/>
                  <a:gd name="f12" fmla="val 19"/>
                  <a:gd name="f13" fmla="val 20"/>
                  <a:gd name="f14" fmla="*/ f0 1 24"/>
                  <a:gd name="f15" fmla="*/ f1 1 23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24"/>
                  <a:gd name="f22" fmla="*/ f19 1 23"/>
                  <a:gd name="f23" fmla="*/ 0 1 f21"/>
                  <a:gd name="f24" fmla="*/ f17 1 f21"/>
                  <a:gd name="f25" fmla="*/ 0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24" h="23">
                    <a:moveTo>
                      <a:pt x="f5" y="f4"/>
                    </a:moveTo>
                    <a:cubicBezTo>
                      <a:pt x="f6" y="f4"/>
                      <a:pt x="f2" y="f7"/>
                      <a:pt x="f2" y="f5"/>
                    </a:cubicBezTo>
                    <a:cubicBezTo>
                      <a:pt x="f2" y="f8"/>
                      <a:pt x="f6" y="f2"/>
                      <a:pt x="f5" y="f2"/>
                    </a:cubicBezTo>
                    <a:cubicBezTo>
                      <a:pt x="f7" y="f2"/>
                      <a:pt x="f3" y="f8"/>
                      <a:pt x="f3" y="f5"/>
                    </a:cubicBezTo>
                    <a:cubicBezTo>
                      <a:pt x="f3" y="f7"/>
                      <a:pt x="f7" y="f4"/>
                      <a:pt x="f5" y="f4"/>
                    </a:cubicBezTo>
                    <a:close/>
                    <a:moveTo>
                      <a:pt x="f5" y="f9"/>
                    </a:moveTo>
                    <a:cubicBezTo>
                      <a:pt x="f10" y="f9"/>
                      <a:pt x="f9" y="f10"/>
                      <a:pt x="f9" y="f5"/>
                    </a:cubicBezTo>
                    <a:cubicBezTo>
                      <a:pt x="f9" y="f11"/>
                      <a:pt x="f10" y="f12"/>
                      <a:pt x="f5" y="f12"/>
                    </a:cubicBezTo>
                    <a:cubicBezTo>
                      <a:pt x="f11" y="f12"/>
                      <a:pt x="f13" y="f11"/>
                      <a:pt x="f13" y="f5"/>
                    </a:cubicBezTo>
                    <a:cubicBezTo>
                      <a:pt x="f13" y="f10"/>
                      <a:pt x="f11" y="f9"/>
                      <a:pt x="f5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id="{8464DEEE-9185-1746-A2BA-C5BCFC7A22C2}"/>
                  </a:ext>
                </a:extLst>
              </p:cNvPr>
              <p:cNvSpPr/>
              <p:nvPr/>
            </p:nvSpPr>
            <p:spPr>
              <a:xfrm>
                <a:off x="133346" y="4662489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5D26929-AF1E-3A82-1B9F-514994305003}"/>
                  </a:ext>
                </a:extLst>
              </p:cNvPr>
              <p:cNvSpPr/>
              <p:nvPr/>
            </p:nvSpPr>
            <p:spPr>
              <a:xfrm>
                <a:off x="223835" y="5041901"/>
                <a:ext cx="369883" cy="18018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35"/>
                  <a:gd name="f5" fmla="val 15"/>
                  <a:gd name="f6" fmla="val 515"/>
                  <a:gd name="f7" fmla="val 512"/>
                  <a:gd name="f8" fmla="val 218"/>
                  <a:gd name="f9" fmla="val 6"/>
                  <a:gd name="f10" fmla="val 518"/>
                  <a:gd name="f11" fmla="*/ f0 1 233"/>
                  <a:gd name="f12" fmla="*/ f1 1 1135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33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33" h="1135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509604A1-1AD8-7D8A-0991-D54C08B342A1}"/>
                  </a:ext>
                </a:extLst>
              </p:cNvPr>
              <p:cNvSpPr/>
              <p:nvPr/>
            </p:nvSpPr>
            <p:spPr>
              <a:xfrm>
                <a:off x="52385" y="448151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2AE6DBD6-7FC7-5E03-9D9D-A63E3EC5F909}"/>
                  </a:ext>
                </a:extLst>
              </p:cNvPr>
              <p:cNvSpPr/>
              <p:nvPr/>
            </p:nvSpPr>
            <p:spPr>
              <a:xfrm>
                <a:off x="-14292" y="5627683"/>
                <a:ext cx="85725" cy="12160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"/>
                  <a:gd name="f4" fmla="val 766"/>
                  <a:gd name="f5" fmla="val 36"/>
                  <a:gd name="f6" fmla="val 149"/>
                  <a:gd name="f7" fmla="val 3"/>
                  <a:gd name="f8" fmla="val 18"/>
                  <a:gd name="f9" fmla="val 146"/>
                  <a:gd name="f10" fmla="*/ f0 1 54"/>
                  <a:gd name="f11" fmla="*/ f1 1 76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54"/>
                  <a:gd name="f18" fmla="*/ f15 1 766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54" h="766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FEB046E8-3C3A-70A4-0B48-1B7BF3570291}"/>
                  </a:ext>
                </a:extLst>
              </p:cNvPr>
              <p:cNvSpPr/>
              <p:nvPr/>
            </p:nvSpPr>
            <p:spPr>
              <a:xfrm>
                <a:off x="527051" y="486727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D1C47D31-BAF8-475E-3C85-63DDA2EF39ED}"/>
                  </a:ext>
                </a:extLst>
              </p:cNvPr>
              <p:cNvSpPr/>
              <p:nvPr/>
            </p:nvSpPr>
            <p:spPr>
              <a:xfrm>
                <a:off x="309560" y="5422904"/>
                <a:ext cx="374647" cy="14255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"/>
                  <a:gd name="f4" fmla="val 898"/>
                  <a:gd name="f5" fmla="val 18"/>
                  <a:gd name="f6" fmla="val 515"/>
                  <a:gd name="f7" fmla="val 3"/>
                  <a:gd name="f8" fmla="val 512"/>
                  <a:gd name="f9" fmla="val 221"/>
                  <a:gd name="f10" fmla="val 6"/>
                  <a:gd name="f11" fmla="val 518"/>
                  <a:gd name="f12" fmla="*/ f0 1 236"/>
                  <a:gd name="f13" fmla="*/ f1 1 898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36"/>
                  <a:gd name="f20" fmla="*/ f17 1 898"/>
                  <a:gd name="f21" fmla="*/ 0 1 f19"/>
                  <a:gd name="f22" fmla="*/ f15 1 f19"/>
                  <a:gd name="f23" fmla="*/ 0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36" h="898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5" y="f11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2D3A31E6-9B28-A4AB-83EF-C49FD788D756}"/>
                  </a:ext>
                </a:extLst>
              </p:cNvPr>
              <p:cNvSpPr/>
              <p:nvPr/>
            </p:nvSpPr>
            <p:spPr>
              <a:xfrm>
                <a:off x="569908" y="5945191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15"/>
                  <a:gd name="f6" fmla="val 569"/>
                  <a:gd name="f7" fmla="val 81"/>
                  <a:gd name="f8" fmla="val 383"/>
                  <a:gd name="f9" fmla="val 386"/>
                  <a:gd name="f10" fmla="*/ f0 1 96"/>
                  <a:gd name="f11" fmla="*/ f1 1 57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96"/>
                  <a:gd name="f18" fmla="*/ f15 1 575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96" h="575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25660853-0709-427F-D30A-DEFA649E2C0D}"/>
                  </a:ext>
                </a:extLst>
              </p:cNvPr>
              <p:cNvSpPr/>
              <p:nvPr/>
            </p:nvSpPr>
            <p:spPr>
              <a:xfrm>
                <a:off x="612776" y="52466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89156868-8AFA-0560-F1EA-F04D4F4AFD9F}"/>
                  </a:ext>
                </a:extLst>
              </p:cNvPr>
              <p:cNvSpPr/>
              <p:nvPr/>
            </p:nvSpPr>
            <p:spPr>
              <a:xfrm>
                <a:off x="612776" y="57642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6D73D4D7-51A2-EAAE-C370-A5F861DB2C59}"/>
                  </a:ext>
                </a:extLst>
              </p:cNvPr>
              <p:cNvSpPr/>
              <p:nvPr/>
            </p:nvSpPr>
            <p:spPr>
              <a:xfrm>
                <a:off x="669926" y="6330948"/>
                <a:ext cx="417515" cy="517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6"/>
                  <a:gd name="f5" fmla="val 15"/>
                  <a:gd name="f6" fmla="val 320"/>
                  <a:gd name="f7" fmla="val 45"/>
                  <a:gd name="f8" fmla="val 206"/>
                  <a:gd name="f9" fmla="val 48"/>
                  <a:gd name="f10" fmla="val 254"/>
                  <a:gd name="f11" fmla="val 12"/>
                  <a:gd name="f12" fmla="val 60"/>
                  <a:gd name="f13" fmla="val 215"/>
                  <a:gd name="f14" fmla="*/ f0 1 263"/>
                  <a:gd name="f15" fmla="*/ f1 1 326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263"/>
                  <a:gd name="f22" fmla="*/ f19 1 326"/>
                  <a:gd name="f23" fmla="*/ 0 1 f21"/>
                  <a:gd name="f24" fmla="*/ f17 1 f21"/>
                  <a:gd name="f25" fmla="*/ 0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263" h="326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8"/>
                    </a:lnTo>
                    <a:lnTo>
                      <a:pt x="f10" y="f2"/>
                    </a:lnTo>
                    <a:lnTo>
                      <a:pt x="f3" y="f11"/>
                    </a:lnTo>
                    <a:lnTo>
                      <a:pt x="f12" y="f13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C0DA5021-26EF-2CD8-81EC-43E879AD0591}"/>
                  </a:ext>
                </a:extLst>
              </p:cNvPr>
              <p:cNvSpPr/>
              <p:nvPr/>
            </p:nvSpPr>
            <p:spPr>
              <a:xfrm>
                <a:off x="1049338" y="6221413"/>
                <a:ext cx="157167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1"/>
                  <a:gd name="f5" fmla="val 16"/>
                  <a:gd name="f6" fmla="val 12"/>
                  <a:gd name="f7" fmla="val 8"/>
                  <a:gd name="f8" fmla="val 29"/>
                  <a:gd name="f9" fmla="val 5"/>
                  <a:gd name="f10" fmla="val 26"/>
                  <a:gd name="f11" fmla="val 2"/>
                  <a:gd name="f12" fmla="val 24"/>
                  <a:gd name="f13" fmla="val 20"/>
                  <a:gd name="f14" fmla="val 15"/>
                  <a:gd name="f15" fmla="val 11"/>
                  <a:gd name="f16" fmla="val 7"/>
                  <a:gd name="f17" fmla="val 4"/>
                  <a:gd name="f18" fmla="val 1"/>
                  <a:gd name="f19" fmla="val 27"/>
                  <a:gd name="f20" fmla="val 10"/>
                  <a:gd name="f21" fmla="val 13"/>
                  <a:gd name="f22" fmla="val 6"/>
                  <a:gd name="f23" fmla="val 9"/>
                  <a:gd name="f24" fmla="val 19"/>
                  <a:gd name="f25" fmla="val 21"/>
                  <a:gd name="f26" fmla="val 22"/>
                  <a:gd name="f27" fmla="*/ f0 1 33"/>
                  <a:gd name="f28" fmla="*/ f1 1 3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1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2" y="f14"/>
                    </a:cubicBezTo>
                    <a:cubicBezTo>
                      <a:pt x="f2" y="f15"/>
                      <a:pt x="f11" y="f16"/>
                      <a:pt x="f9" y="f17"/>
                    </a:cubicBezTo>
                    <a:cubicBezTo>
                      <a:pt x="f7" y="f18"/>
                      <a:pt x="f6" y="f2"/>
                      <a:pt x="f5" y="f2"/>
                    </a:cubicBezTo>
                    <a:cubicBezTo>
                      <a:pt x="f13" y="f2"/>
                      <a:pt x="f12" y="f18"/>
                      <a:pt x="f19" y="f17"/>
                    </a:cubicBezTo>
                    <a:cubicBezTo>
                      <a:pt x="f3" y="f20"/>
                      <a:pt x="f3" y="f13"/>
                      <a:pt x="f19" y="f10"/>
                    </a:cubicBezTo>
                    <a:cubicBezTo>
                      <a:pt x="f12" y="f8"/>
                      <a:pt x="f13" y="f4"/>
                      <a:pt x="f5" y="f4"/>
                    </a:cubicBezTo>
                    <a:close/>
                    <a:moveTo>
                      <a:pt x="f5" y="f17"/>
                    </a:moveTo>
                    <a:cubicBezTo>
                      <a:pt x="f21" y="f17"/>
                      <a:pt x="f20" y="f9"/>
                      <a:pt x="f7" y="f16"/>
                    </a:cubicBezTo>
                    <a:cubicBezTo>
                      <a:pt x="f22" y="f23"/>
                      <a:pt x="f17" y="f6"/>
                      <a:pt x="f17" y="f14"/>
                    </a:cubicBezTo>
                    <a:cubicBezTo>
                      <a:pt x="f17" y="f24"/>
                      <a:pt x="f22" y="f25"/>
                      <a:pt x="f7" y="f12"/>
                    </a:cubicBezTo>
                    <a:cubicBezTo>
                      <a:pt x="f20" y="f10"/>
                      <a:pt x="f21" y="f19"/>
                      <a:pt x="f5" y="f19"/>
                    </a:cubicBezTo>
                    <a:cubicBezTo>
                      <a:pt x="f24" y="f19"/>
                      <a:pt x="f26" y="f10"/>
                      <a:pt x="f12" y="f12"/>
                    </a:cubicBezTo>
                    <a:cubicBezTo>
                      <a:pt x="f8" y="f24"/>
                      <a:pt x="f8" y="f6"/>
                      <a:pt x="f12" y="f16"/>
                    </a:cubicBezTo>
                    <a:cubicBezTo>
                      <a:pt x="f26" y="f9"/>
                      <a:pt x="f24" y="f17"/>
                      <a:pt x="f5" y="f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</p:grpSp>
        <p:grpSp>
          <p:nvGrpSpPr>
            <p:cNvPr id="32" name="Group 13">
              <a:extLst>
                <a:ext uri="{FF2B5EF4-FFF2-40B4-BE49-F238E27FC236}">
                  <a16:creationId xmlns:a16="http://schemas.microsoft.com/office/drawing/2014/main" id="{111AA672-612C-F570-5861-4596E7866C32}"/>
                </a:ext>
              </a:extLst>
            </p:cNvPr>
            <p:cNvGrpSpPr/>
            <p:nvPr/>
          </p:nvGrpSpPr>
          <p:grpSpPr>
            <a:xfrm>
              <a:off x="11364913" y="0"/>
              <a:ext cx="674679" cy="6848481"/>
              <a:chOff x="11364913" y="0"/>
              <a:chExt cx="674679" cy="6848481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9B8D7C7-D689-DEE1-F116-978031B746E9}"/>
                  </a:ext>
                </a:extLst>
              </p:cNvPr>
              <p:cNvSpPr/>
              <p:nvPr/>
            </p:nvSpPr>
            <p:spPr>
              <a:xfrm>
                <a:off x="11483977" y="0"/>
                <a:ext cx="417515" cy="5127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3"/>
                  <a:gd name="f5" fmla="val 12"/>
                  <a:gd name="f6" fmla="val 314"/>
                  <a:gd name="f7" fmla="val 203"/>
                  <a:gd name="f8" fmla="val 108"/>
                  <a:gd name="f9" fmla="val 248"/>
                  <a:gd name="f10" fmla="val 6"/>
                  <a:gd name="f11" fmla="val 218"/>
                  <a:gd name="f12" fmla="val 117"/>
                  <a:gd name="f13" fmla="*/ f0 1 263"/>
                  <a:gd name="f14" fmla="*/ f1 1 323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3"/>
                  <a:gd name="f21" fmla="*/ f18 1 323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3" h="323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11" y="f12"/>
                    </a:lnTo>
                    <a:lnTo>
                      <a:pt x="f11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4623F6F0-54FF-1CE8-3748-5EE69C72E28A}"/>
                  </a:ext>
                </a:extLst>
              </p:cNvPr>
              <p:cNvSpPr/>
              <p:nvPr/>
            </p:nvSpPr>
            <p:spPr>
              <a:xfrm>
                <a:off x="11364913" y="474665"/>
                <a:ext cx="157167" cy="1524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2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1"/>
                  <a:gd name="f12" fmla="val 11"/>
                  <a:gd name="f13" fmla="val 5"/>
                  <a:gd name="f14" fmla="val 2"/>
                  <a:gd name="f15" fmla="val 25"/>
                  <a:gd name="f16" fmla="val 28"/>
                  <a:gd name="f17" fmla="val 31"/>
                  <a:gd name="f18" fmla="val 8"/>
                  <a:gd name="f19" fmla="val 12"/>
                  <a:gd name="f20" fmla="val 16"/>
                  <a:gd name="f21" fmla="val 20"/>
                  <a:gd name="f22" fmla="val 24"/>
                  <a:gd name="f23" fmla="val 4"/>
                  <a:gd name="f24" fmla="val 14"/>
                  <a:gd name="f25" fmla="val 23"/>
                  <a:gd name="f26" fmla="val 26"/>
                  <a:gd name="f27" fmla="*/ f0 1 33"/>
                  <a:gd name="f28" fmla="*/ f1 1 32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2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2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1" y="f2"/>
                      <a:pt x="f15" y="f14"/>
                      <a:pt x="f16" y="f13"/>
                    </a:cubicBezTo>
                    <a:cubicBezTo>
                      <a:pt x="f17" y="f18"/>
                      <a:pt x="f3" y="f19"/>
                      <a:pt x="f3" y="f20"/>
                    </a:cubicBezTo>
                    <a:cubicBezTo>
                      <a:pt x="f3" y="f21"/>
                      <a:pt x="f17" y="f22"/>
                      <a:pt x="f16" y="f10"/>
                    </a:cubicBezTo>
                    <a:cubicBezTo>
                      <a:pt x="f15" y="f8"/>
                      <a:pt x="f11" y="f4"/>
                      <a:pt x="f5" y="f4"/>
                    </a:cubicBezTo>
                    <a:close/>
                    <a:moveTo>
                      <a:pt x="f5" y="f23"/>
                    </a:moveTo>
                    <a:cubicBezTo>
                      <a:pt x="f24" y="f23"/>
                      <a:pt x="f12" y="f9"/>
                      <a:pt x="f7" y="f18"/>
                    </a:cubicBezTo>
                    <a:cubicBezTo>
                      <a:pt x="f23" y="f19"/>
                      <a:pt x="f23" y="f21"/>
                      <a:pt x="f7" y="f22"/>
                    </a:cubicBezTo>
                    <a:cubicBezTo>
                      <a:pt x="f12" y="f10"/>
                      <a:pt x="f24" y="f16"/>
                      <a:pt x="f5" y="f16"/>
                    </a:cubicBezTo>
                    <a:cubicBezTo>
                      <a:pt x="f21" y="f16"/>
                      <a:pt x="f25" y="f10"/>
                      <a:pt x="f26" y="f22"/>
                    </a:cubicBezTo>
                    <a:cubicBezTo>
                      <a:pt x="f8" y="f21"/>
                      <a:pt x="f8" y="f19"/>
                      <a:pt x="f26" y="f18"/>
                    </a:cubicBezTo>
                    <a:cubicBezTo>
                      <a:pt x="f25" y="f9"/>
                      <a:pt x="f21" y="f23"/>
                      <a:pt x="f5" y="f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001578C1-92F9-F155-278E-6C606D833F16}"/>
                  </a:ext>
                </a:extLst>
              </p:cNvPr>
              <p:cNvSpPr/>
              <p:nvPr/>
            </p:nvSpPr>
            <p:spPr>
              <a:xfrm>
                <a:off x="11631616" y="1539877"/>
                <a:ext cx="188915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1DA9547D-1697-252F-5ADD-CD060B6212D5}"/>
                  </a:ext>
                </a:extLst>
              </p:cNvPr>
              <p:cNvSpPr/>
              <p:nvPr/>
            </p:nvSpPr>
            <p:spPr>
              <a:xfrm>
                <a:off x="11531598" y="5694361"/>
                <a:ext cx="298451" cy="115410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"/>
                  <a:gd name="f4" fmla="val 727"/>
                  <a:gd name="f5" fmla="val 15"/>
                  <a:gd name="f6" fmla="val 407"/>
                  <a:gd name="f7" fmla="val 176"/>
                  <a:gd name="f8" fmla="val 6"/>
                  <a:gd name="f9" fmla="val 410"/>
                  <a:gd name="f10" fmla="*/ f0 1 188"/>
                  <a:gd name="f11" fmla="*/ f1 1 72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188"/>
                  <a:gd name="f18" fmla="*/ f15 1 727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188" h="727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45D76C7-3D3D-24EB-24EB-9021AF3F9FEA}"/>
                  </a:ext>
                </a:extLst>
              </p:cNvPr>
              <p:cNvSpPr/>
              <p:nvPr/>
            </p:nvSpPr>
            <p:spPr>
              <a:xfrm>
                <a:off x="11772900" y="5551486"/>
                <a:ext cx="157167" cy="1555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17"/>
                  <a:gd name="f5" fmla="val 8"/>
                  <a:gd name="f6" fmla="val 25"/>
                  <a:gd name="f7" fmla="val 16"/>
                  <a:gd name="f8" fmla="val 7"/>
                  <a:gd name="f9" fmla="val 26"/>
                  <a:gd name="f10" fmla="val 4"/>
                  <a:gd name="f11" fmla="val 10"/>
                  <a:gd name="f12" fmla="val 9"/>
                  <a:gd name="f13" fmla="val 23"/>
                  <a:gd name="f14" fmla="val 29"/>
                  <a:gd name="f15" fmla="*/ f0 1 33"/>
                  <a:gd name="f16" fmla="*/ f1 1 33"/>
                  <a:gd name="f17" fmla="val f2"/>
                  <a:gd name="f18" fmla="val f3"/>
                  <a:gd name="f19" fmla="+- f18 0 f17"/>
                  <a:gd name="f20" fmla="*/ f19 1 33"/>
                  <a:gd name="f21" fmla="*/ 0 1 f20"/>
                  <a:gd name="f22" fmla="*/ f18 1 f20"/>
                  <a:gd name="f23" fmla="*/ f21 f15 1"/>
                  <a:gd name="f24" fmla="*/ f22 f15 1"/>
                  <a:gd name="f25" fmla="*/ f22 f16 1"/>
                  <a:gd name="f26" fmla="*/ f2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3" h="33">
                    <a:moveTo>
                      <a:pt x="f4" y="f3"/>
                    </a:moveTo>
                    <a:cubicBezTo>
                      <a:pt x="f5" y="f3"/>
                      <a:pt x="f2" y="f6"/>
                      <a:pt x="f2" y="f7"/>
                    </a:cubicBezTo>
                    <a:cubicBezTo>
                      <a:pt x="f2" y="f8"/>
                      <a:pt x="f5" y="f2"/>
                      <a:pt x="f4" y="f2"/>
                    </a:cubicBezTo>
                    <a:cubicBezTo>
                      <a:pt x="f9" y="f2"/>
                      <a:pt x="f3" y="f8"/>
                      <a:pt x="f3" y="f7"/>
                    </a:cubicBezTo>
                    <a:cubicBezTo>
                      <a:pt x="f3" y="f6"/>
                      <a:pt x="f9" y="f3"/>
                      <a:pt x="f4" y="f3"/>
                    </a:cubicBezTo>
                    <a:close/>
                    <a:moveTo>
                      <a:pt x="f4" y="f10"/>
                    </a:moveTo>
                    <a:cubicBezTo>
                      <a:pt x="f11" y="f10"/>
                      <a:pt x="f10" y="f12"/>
                      <a:pt x="f10" y="f7"/>
                    </a:cubicBezTo>
                    <a:cubicBezTo>
                      <a:pt x="f10" y="f13"/>
                      <a:pt x="f11" y="f14"/>
                      <a:pt x="f4" y="f14"/>
                    </a:cubicBezTo>
                    <a:cubicBezTo>
                      <a:pt x="f13" y="f14"/>
                      <a:pt x="f14" y="f13"/>
                      <a:pt x="f14" y="f7"/>
                    </a:cubicBezTo>
                    <a:cubicBezTo>
                      <a:pt x="f14" y="f12"/>
                      <a:pt x="f13" y="f10"/>
                      <a:pt x="f4" y="f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1F752CAA-97C4-0BC2-E788-1B59985A38A4}"/>
                  </a:ext>
                </a:extLst>
              </p:cNvPr>
              <p:cNvSpPr/>
              <p:nvPr/>
            </p:nvSpPr>
            <p:spPr>
              <a:xfrm>
                <a:off x="11710985" y="4764"/>
                <a:ext cx="304796" cy="15446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973"/>
                  <a:gd name="f5" fmla="val 15"/>
                  <a:gd name="f6" fmla="val 790"/>
                  <a:gd name="f7" fmla="val 174"/>
                  <a:gd name="f8" fmla="val 614"/>
                  <a:gd name="f9" fmla="val 620"/>
                  <a:gd name="f10" fmla="val 796"/>
                  <a:gd name="f11" fmla="*/ f0 1 192"/>
                  <a:gd name="f12" fmla="*/ f1 1 973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92"/>
                  <a:gd name="f19" fmla="*/ f16 1 973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2" h="973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C3A0FF0A-A436-7F01-4DD0-259D136F21AF}"/>
                  </a:ext>
                </a:extLst>
              </p:cNvPr>
              <p:cNvSpPr/>
              <p:nvPr/>
            </p:nvSpPr>
            <p:spPr>
              <a:xfrm>
                <a:off x="11636370" y="4867278"/>
                <a:ext cx="188915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81782A1-A2A8-3286-28AC-760BEDABE1DB}"/>
                  </a:ext>
                </a:extLst>
              </p:cNvPr>
              <p:cNvSpPr/>
              <p:nvPr/>
            </p:nvSpPr>
            <p:spPr>
              <a:xfrm>
                <a:off x="11441109" y="5046665"/>
                <a:ext cx="307979" cy="1801816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94"/>
                  <a:gd name="f5" fmla="val 1135"/>
                  <a:gd name="f6" fmla="val 18"/>
                  <a:gd name="f7" fmla="val 354"/>
                  <a:gd name="f8" fmla="val 176"/>
                  <a:gd name="f9" fmla="val 177"/>
                  <a:gd name="f10" fmla="val 183"/>
                  <a:gd name="f11" fmla="*/ f1 1 194"/>
                  <a:gd name="f12" fmla="*/ f2 1 1135"/>
                  <a:gd name="f13" fmla="val f3"/>
                  <a:gd name="f14" fmla="val f4"/>
                  <a:gd name="f15" fmla="val f5"/>
                  <a:gd name="f16" fmla="+- f15 0 f13"/>
                  <a:gd name="f17" fmla="+- f14 0 f13"/>
                  <a:gd name="f18" fmla="*/ f17 1 194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4" h="1135">
                    <a:moveTo>
                      <a:pt x="f6" y="f5"/>
                    </a:moveTo>
                    <a:lnTo>
                      <a:pt x="f3" y="f5"/>
                    </a:lnTo>
                    <a:lnTo>
                      <a:pt x="f3" y="f7"/>
                    </a:lnTo>
                    <a:lnTo>
                      <a:pt x="f8" y="f9"/>
                    </a:lnTo>
                    <a:lnTo>
                      <a:pt x="f8" y="f3"/>
                    </a:lnTo>
                    <a:lnTo>
                      <a:pt x="f4" y="f3"/>
                    </a:lnTo>
                    <a:lnTo>
                      <a:pt x="f4" y="f10"/>
                    </a:lnTo>
                    <a:lnTo>
                      <a:pt x="f6" y="f0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ABFBF69F-D65A-F846-D58A-C8EF08DCD908}"/>
                  </a:ext>
                </a:extLst>
              </p:cNvPr>
              <p:cNvSpPr/>
              <p:nvPr/>
            </p:nvSpPr>
            <p:spPr>
              <a:xfrm>
                <a:off x="11849096" y="6416673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003B458-8E87-2B3B-4378-9DB5ADCE85E1}"/>
                  </a:ext>
                </a:extLst>
              </p:cNvPr>
              <p:cNvSpPr/>
              <p:nvPr/>
            </p:nvSpPr>
            <p:spPr>
              <a:xfrm>
                <a:off x="11939585" y="6596060"/>
                <a:ext cx="23810" cy="252410"/>
              </a:xfrm>
              <a:prstGeom prst="rect">
                <a:avLst/>
              </a:pr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bg-BG"/>
              </a:p>
            </p:txBody>
          </p:sp>
        </p:grpSp>
      </p:grpSp>
      <p:sp>
        <p:nvSpPr>
          <p:cNvPr id="43" name="Rectangle 52">
            <a:extLst>
              <a:ext uri="{FF2B5EF4-FFF2-40B4-BE49-F238E27FC236}">
                <a16:creationId xmlns:a16="http://schemas.microsoft.com/office/drawing/2014/main" id="{6BCA4AB5-42E5-BB7F-2C51-B03EBFCB6226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2B5F2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4" name="Rectangle 54">
            <a:extLst>
              <a:ext uri="{FF2B5EF4-FFF2-40B4-BE49-F238E27FC236}">
                <a16:creationId xmlns:a16="http://schemas.microsoft.com/office/drawing/2014/main" id="{00B694AB-64FD-964F-6613-B248CE8969ED}"/>
              </a:ext>
            </a:extLst>
          </p:cNvPr>
          <p:cNvSpPr>
            <a:spLocks noMove="1" noResize="1"/>
          </p:cNvSpPr>
          <p:nvPr/>
        </p:nvSpPr>
        <p:spPr>
          <a:xfrm>
            <a:off x="477015" y="480060"/>
            <a:ext cx="11237976" cy="589788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17775" dir="54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45" name="Картина 4">
            <a:extLst>
              <a:ext uri="{FF2B5EF4-FFF2-40B4-BE49-F238E27FC236}">
                <a16:creationId xmlns:a16="http://schemas.microsoft.com/office/drawing/2014/main" id="{A2626A01-F031-32FE-988F-BEDEF1E69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200" y="643463"/>
            <a:ext cx="8493596" cy="55710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6" name="Текстово поле 6">
            <a:extLst>
              <a:ext uri="{FF2B5EF4-FFF2-40B4-BE49-F238E27FC236}">
                <a16:creationId xmlns:a16="http://schemas.microsoft.com/office/drawing/2014/main" id="{A86CBA7A-6C89-CBE7-ED20-81C5307F3EBC}"/>
              </a:ext>
            </a:extLst>
          </p:cNvPr>
          <p:cNvSpPr txBox="1"/>
          <p:nvPr/>
        </p:nvSpPr>
        <p:spPr>
          <a:xfrm>
            <a:off x="546097" y="675375"/>
            <a:ext cx="11054593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20471D"/>
                </a:solidFill>
                <a:uFillTx/>
                <a:latin typeface="Tw Cen MT"/>
              </a:rPr>
              <a:t>На картинката можете да видите колко са големи праховите частици сравнени с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20471D"/>
                </a:solidFill>
                <a:uFillTx/>
                <a:latin typeface="Tw Cen MT"/>
              </a:rPr>
              <a:t>човешки косъм.</a:t>
            </a:r>
            <a:endParaRPr lang="bg-BG" sz="2000" b="1" i="0" u="none" strike="noStrike" kern="1200" cap="none" spc="0" baseline="0">
              <a:solidFill>
                <a:srgbClr val="20471D"/>
              </a:solidFill>
              <a:uFillTx/>
              <a:latin typeface="Tw Cen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6">
            <a:extLst>
              <a:ext uri="{FF2B5EF4-FFF2-40B4-BE49-F238E27FC236}">
                <a16:creationId xmlns:a16="http://schemas.microsoft.com/office/drawing/2014/main" id="{13E3A6FF-8693-F79E-F526-C5D7833C5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77" y="0"/>
            <a:ext cx="6935632" cy="69012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Текстово поле 8">
            <a:extLst>
              <a:ext uri="{FF2B5EF4-FFF2-40B4-BE49-F238E27FC236}">
                <a16:creationId xmlns:a16="http://schemas.microsoft.com/office/drawing/2014/main" id="{C2209C6A-B4EA-9F53-125C-263AEF08677E}"/>
              </a:ext>
            </a:extLst>
          </p:cNvPr>
          <p:cNvSpPr txBox="1"/>
          <p:nvPr/>
        </p:nvSpPr>
        <p:spPr>
          <a:xfrm>
            <a:off x="8126080" y="902265"/>
            <a:ext cx="3916393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>
                <a:solidFill>
                  <a:srgbClr val="20471D"/>
                </a:solidFill>
                <a:uFillTx/>
                <a:latin typeface="Tw Cen MT"/>
              </a:rPr>
              <a:t>Замърсители на въздуха, водата и почвата</a:t>
            </a:r>
            <a:endParaRPr lang="bg-BG" sz="2800" b="1" i="0" u="none" strike="noStrike" kern="1200" cap="none" spc="0" baseline="0">
              <a:solidFill>
                <a:srgbClr val="20471D"/>
              </a:solidFill>
              <a:uFillTx/>
              <a:latin typeface="Tw Cen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2">
            <a:extLst>
              <a:ext uri="{FF2B5EF4-FFF2-40B4-BE49-F238E27FC236}">
                <a16:creationId xmlns:a16="http://schemas.microsoft.com/office/drawing/2014/main" id="{A5D37C52-2FCF-8A8B-0816-F6FBD808B547}"/>
              </a:ext>
            </a:extLst>
          </p:cNvPr>
          <p:cNvGrpSpPr/>
          <p:nvPr/>
        </p:nvGrpSpPr>
        <p:grpSpPr>
          <a:xfrm>
            <a:off x="0" y="0"/>
            <a:ext cx="12192006" cy="6858000"/>
            <a:chOff x="0" y="0"/>
            <a:chExt cx="12192006" cy="6858000"/>
          </a:xfrm>
        </p:grpSpPr>
        <p:sp>
          <p:nvSpPr>
            <p:cNvPr id="3" name="Rectangle 1033">
              <a:extLst>
                <a:ext uri="{FF2B5EF4-FFF2-40B4-BE49-F238E27FC236}">
                  <a16:creationId xmlns:a16="http://schemas.microsoft.com/office/drawing/2014/main" id="{0ADF077B-A35C-B025-CE12-4623AE361054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endParaRPr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B257B223-E629-4304-5383-EFCD7E403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rcRect/>
            <a:stretch>
              <a:fillRect/>
            </a:stretch>
          </p:blipFill>
          <p:spPr>
            <a:xfrm>
              <a:off x="0" y="0"/>
              <a:ext cx="12192006" cy="6858000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5" name="Picture 4" descr="Ненужни снимки и видеа в галерията ви, приложения, които не се използват и преливаща електронна поща. Това се случва в телефона на почти всеки СНИМКА: Pixabay">
            <a:extLst>
              <a:ext uri="{FF2B5EF4-FFF2-40B4-BE49-F238E27FC236}">
                <a16:creationId xmlns:a16="http://schemas.microsoft.com/office/drawing/2014/main" id="{D8893EDC-31D8-B5E3-B040-7A6D80E46C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6903" b="1"/>
          <a:stretch>
            <a:fillRect/>
          </a:stretch>
        </p:blipFill>
        <p:spPr>
          <a:xfrm>
            <a:off x="-5596" y="9"/>
            <a:ext cx="7558540" cy="685799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6" name="Group 1036">
            <a:extLst>
              <a:ext uri="{FF2B5EF4-FFF2-40B4-BE49-F238E27FC236}">
                <a16:creationId xmlns:a16="http://schemas.microsoft.com/office/drawing/2014/main" id="{18355920-84D7-F875-0D01-1A4EF3644869}"/>
              </a:ext>
            </a:extLst>
          </p:cNvPr>
          <p:cNvGrpSpPr/>
          <p:nvPr/>
        </p:nvGrpSpPr>
        <p:grpSpPr>
          <a:xfrm>
            <a:off x="0" y="0"/>
            <a:ext cx="2305056" cy="6857999"/>
            <a:chOff x="0" y="0"/>
            <a:chExt cx="2305056" cy="6857999"/>
          </a:xfrm>
        </p:grpSpPr>
        <p:sp>
          <p:nvSpPr>
            <p:cNvPr id="7" name="Rectangle 1037">
              <a:extLst>
                <a:ext uri="{FF2B5EF4-FFF2-40B4-BE49-F238E27FC236}">
                  <a16:creationId xmlns:a16="http://schemas.microsoft.com/office/drawing/2014/main" id="{DB4C6078-FEEF-4B59-1AE3-D97EB6A49BB9}"/>
                </a:ext>
              </a:extLst>
            </p:cNvPr>
            <p:cNvSpPr/>
            <p:nvPr/>
          </p:nvSpPr>
          <p:spPr>
            <a:xfrm>
              <a:off x="1209678" y="4764"/>
              <a:ext cx="23810" cy="2181228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C1679E-C9A7-4CED-6D18-F359679722DA}"/>
                </a:ext>
              </a:extLst>
            </p:cNvPr>
            <p:cNvSpPr/>
            <p:nvPr/>
          </p:nvSpPr>
          <p:spPr>
            <a:xfrm>
              <a:off x="1128717" y="217646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C98FE25-02FA-2D7C-3063-013D6998AA3E}"/>
                </a:ext>
              </a:extLst>
            </p:cNvPr>
            <p:cNvSpPr/>
            <p:nvPr/>
          </p:nvSpPr>
          <p:spPr>
            <a:xfrm>
              <a:off x="1123953" y="402113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0" name="Rectangle 1040">
              <a:extLst>
                <a:ext uri="{FF2B5EF4-FFF2-40B4-BE49-F238E27FC236}">
                  <a16:creationId xmlns:a16="http://schemas.microsoft.com/office/drawing/2014/main" id="{B3F7F591-07C6-51AE-8723-1BA54B2F8B29}"/>
                </a:ext>
              </a:extLst>
            </p:cNvPr>
            <p:cNvSpPr/>
            <p:nvPr/>
          </p:nvSpPr>
          <p:spPr>
            <a:xfrm>
              <a:off x="414342" y="9528"/>
              <a:ext cx="28575" cy="448151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8B8970C-9EB7-7FE9-88C6-691F6D1B9580}"/>
                </a:ext>
              </a:extLst>
            </p:cNvPr>
            <p:cNvSpPr/>
            <p:nvPr/>
          </p:nvSpPr>
          <p:spPr>
            <a:xfrm>
              <a:off x="333371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C155F4C-07B7-A00C-4BAC-A49817462ACE}"/>
                </a:ext>
              </a:extLst>
            </p:cNvPr>
            <p:cNvSpPr/>
            <p:nvPr/>
          </p:nvSpPr>
          <p:spPr>
            <a:xfrm>
              <a:off x="190496" y="9528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566"/>
                <a:gd name="f7" fmla="val 81"/>
                <a:gd name="f8" fmla="val 380"/>
                <a:gd name="f9" fmla="val 383"/>
                <a:gd name="f10" fmla="*/ f0 1 96"/>
                <a:gd name="f11" fmla="*/ f1 1 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2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4590E90-D827-6118-4192-CAA28FCDEB3C}"/>
                </a:ext>
              </a:extLst>
            </p:cNvPr>
            <p:cNvSpPr/>
            <p:nvPr/>
          </p:nvSpPr>
          <p:spPr>
            <a:xfrm>
              <a:off x="1290639" y="14292"/>
              <a:ext cx="376239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"/>
                <a:gd name="f4" fmla="val 1135"/>
                <a:gd name="f5" fmla="val 222"/>
                <a:gd name="f6" fmla="val 620"/>
                <a:gd name="f7" fmla="val 18"/>
                <a:gd name="f8" fmla="val 617"/>
                <a:gd name="f9" fmla="val 1129"/>
                <a:gd name="f10" fmla="*/ f0 1 237"/>
                <a:gd name="f11" fmla="*/ f1 1 113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37"/>
                <a:gd name="f18" fmla="*/ f15 1 113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7" h="1135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BCAF31C-20A3-3355-44D5-440AC770FCF5}"/>
                </a:ext>
              </a:extLst>
            </p:cNvPr>
            <p:cNvSpPr/>
            <p:nvPr/>
          </p:nvSpPr>
          <p:spPr>
            <a:xfrm>
              <a:off x="1600200" y="180181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DC9C615-CA54-2345-FED3-19FBEB47EB42}"/>
                </a:ext>
              </a:extLst>
            </p:cNvPr>
            <p:cNvSpPr/>
            <p:nvPr/>
          </p:nvSpPr>
          <p:spPr>
            <a:xfrm>
              <a:off x="1381128" y="9528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219"/>
                <a:gd name="f6" fmla="val 383"/>
                <a:gd name="f7" fmla="val 15"/>
                <a:gd name="f8" fmla="val 380"/>
                <a:gd name="f9" fmla="val 892"/>
                <a:gd name="f10" fmla="*/ f0 1 234"/>
                <a:gd name="f11" fmla="*/ f1 1 89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34"/>
                <a:gd name="f18" fmla="*/ f15 1 898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4" h="898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2502682-4709-83F1-2E4C-FC854FC16521}"/>
                </a:ext>
              </a:extLst>
            </p:cNvPr>
            <p:cNvSpPr/>
            <p:nvPr/>
          </p:nvSpPr>
          <p:spPr>
            <a:xfrm>
              <a:off x="1643067" y="0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78"/>
                <a:gd name="f6" fmla="val 192"/>
                <a:gd name="f7" fmla="val 6"/>
                <a:gd name="f8" fmla="val 15"/>
                <a:gd name="f9" fmla="val 189"/>
                <a:gd name="f10" fmla="*/ f0 1 96"/>
                <a:gd name="f11" fmla="*/ f1 1 57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5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A124B97-7193-BC88-B09F-F2451821F5D2}"/>
                </a:ext>
              </a:extLst>
            </p:cNvPr>
            <p:cNvSpPr/>
            <p:nvPr/>
          </p:nvSpPr>
          <p:spPr>
            <a:xfrm>
              <a:off x="1685925" y="14208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EC53002-5218-523B-4C6A-4E09D8819326}"/>
                </a:ext>
              </a:extLst>
            </p:cNvPr>
            <p:cNvSpPr/>
            <p:nvPr/>
          </p:nvSpPr>
          <p:spPr>
            <a:xfrm>
              <a:off x="1685925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B8A5777-02A3-7AB7-7B48-7801B8921A83}"/>
                </a:ext>
              </a:extLst>
            </p:cNvPr>
            <p:cNvSpPr/>
            <p:nvPr/>
          </p:nvSpPr>
          <p:spPr>
            <a:xfrm>
              <a:off x="1743075" y="4764"/>
              <a:ext cx="419096" cy="5222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29"/>
                <a:gd name="f5" fmla="val 252"/>
                <a:gd name="f6" fmla="val 45"/>
                <a:gd name="f7" fmla="val 120"/>
                <a:gd name="f8" fmla="val 6"/>
                <a:gd name="f9" fmla="val 15"/>
                <a:gd name="f10" fmla="val 60"/>
                <a:gd name="f11" fmla="val 111"/>
                <a:gd name="f12" fmla="val 317"/>
                <a:gd name="f13" fmla="*/ f0 1 264"/>
                <a:gd name="f14" fmla="*/ f1 1 32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64"/>
                <a:gd name="f21" fmla="*/ f18 1 329"/>
                <a:gd name="f22" fmla="*/ 0 1 f20"/>
                <a:gd name="f23" fmla="*/ f16 1 f20"/>
                <a:gd name="f24" fmla="*/ 0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64" h="329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27EE59D-85AD-28B1-CFC5-9548FD7956D3}"/>
                </a:ext>
              </a:extLst>
            </p:cNvPr>
            <p:cNvSpPr/>
            <p:nvPr/>
          </p:nvSpPr>
          <p:spPr>
            <a:xfrm>
              <a:off x="2119314" y="488947"/>
              <a:ext cx="161921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"/>
                <a:gd name="f4" fmla="val 31"/>
                <a:gd name="f5" fmla="val 17"/>
                <a:gd name="f6" fmla="val 13"/>
                <a:gd name="f7" fmla="val 9"/>
                <a:gd name="f8" fmla="val 30"/>
                <a:gd name="f9" fmla="val 6"/>
                <a:gd name="f10" fmla="val 27"/>
                <a:gd name="f11" fmla="val 20"/>
                <a:gd name="f12" fmla="val 10"/>
                <a:gd name="f13" fmla="val 4"/>
                <a:gd name="f14" fmla="val 1"/>
                <a:gd name="f15" fmla="val 21"/>
                <a:gd name="f16" fmla="val 25"/>
                <a:gd name="f17" fmla="val 28"/>
                <a:gd name="f18" fmla="val 14"/>
                <a:gd name="f19" fmla="val 11"/>
                <a:gd name="f20" fmla="val 5"/>
                <a:gd name="f21" fmla="val 7"/>
                <a:gd name="f22" fmla="val 12"/>
                <a:gd name="f23" fmla="val 19"/>
                <a:gd name="f24" fmla="val 24"/>
                <a:gd name="f25" fmla="val 26"/>
                <a:gd name="f26" fmla="val 23"/>
                <a:gd name="f27" fmla="*/ f0 1 34"/>
                <a:gd name="f28" fmla="*/ f1 1 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4"/>
                <a:gd name="f35" fmla="*/ f32 1 31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4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7" y="f14"/>
                    <a:pt x="f6" y="f2"/>
                    <a:pt x="f5" y="f2"/>
                  </a:cubicBezTo>
                  <a:cubicBezTo>
                    <a:pt x="f15" y="f2"/>
                    <a:pt x="f16" y="f14"/>
                    <a:pt x="f17" y="f13"/>
                  </a:cubicBezTo>
                  <a:cubicBezTo>
                    <a:pt x="f3" y="f12"/>
                    <a:pt x="f3" y="f11"/>
                    <a:pt x="f17" y="f10"/>
                  </a:cubicBezTo>
                  <a:cubicBezTo>
                    <a:pt x="f16" y="f8"/>
                    <a:pt x="f15" y="f4"/>
                    <a:pt x="f5" y="f4"/>
                  </a:cubicBezTo>
                  <a:close/>
                  <a:moveTo>
                    <a:pt x="f5" y="f13"/>
                  </a:moveTo>
                  <a:cubicBezTo>
                    <a:pt x="f18" y="f13"/>
                    <a:pt x="f19" y="f20"/>
                    <a:pt x="f7" y="f21"/>
                  </a:cubicBezTo>
                  <a:cubicBezTo>
                    <a:pt x="f13" y="f22"/>
                    <a:pt x="f13" y="f23"/>
                    <a:pt x="f7" y="f24"/>
                  </a:cubicBezTo>
                  <a:cubicBezTo>
                    <a:pt x="f19" y="f25"/>
                    <a:pt x="f18" y="f10"/>
                    <a:pt x="f5" y="f10"/>
                  </a:cubicBezTo>
                  <a:cubicBezTo>
                    <a:pt x="f11" y="f10"/>
                    <a:pt x="f26" y="f25"/>
                    <a:pt x="f16" y="f24"/>
                  </a:cubicBezTo>
                  <a:cubicBezTo>
                    <a:pt x="f8" y="f23"/>
                    <a:pt x="f8" y="f22"/>
                    <a:pt x="f16" y="f21"/>
                  </a:cubicBezTo>
                  <a:cubicBezTo>
                    <a:pt x="f26" y="f20"/>
                    <a:pt x="f11" y="f13"/>
                    <a:pt x="f5" y="f13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838D5990-5FFF-DC99-C500-912FAF8931F0}"/>
                </a:ext>
              </a:extLst>
            </p:cNvPr>
            <p:cNvSpPr/>
            <p:nvPr/>
          </p:nvSpPr>
          <p:spPr>
            <a:xfrm>
              <a:off x="952503" y="4764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189"/>
                <a:gd name="f7" fmla="val 81"/>
                <a:gd name="f8" fmla="val 6"/>
                <a:gd name="f9" fmla="val 192"/>
                <a:gd name="f10" fmla="*/ f0 1 96"/>
                <a:gd name="f11" fmla="*/ f1 1 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2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2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057911F-7192-DA69-997B-8D7373AFBE0B}"/>
                </a:ext>
              </a:extLst>
            </p:cNvPr>
            <p:cNvSpPr/>
            <p:nvPr/>
          </p:nvSpPr>
          <p:spPr>
            <a:xfrm>
              <a:off x="8667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D33CCA0C-C29C-FF01-C151-815D01C27691}"/>
                </a:ext>
              </a:extLst>
            </p:cNvPr>
            <p:cNvSpPr/>
            <p:nvPr/>
          </p:nvSpPr>
          <p:spPr>
            <a:xfrm>
              <a:off x="890589" y="1554159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2E5B757-B63C-98D9-9ECC-DBF519A129DE}"/>
                </a:ext>
              </a:extLst>
            </p:cNvPr>
            <p:cNvSpPr/>
            <p:nvPr/>
          </p:nvSpPr>
          <p:spPr>
            <a:xfrm>
              <a:off x="738185" y="5622929"/>
              <a:ext cx="338135" cy="1216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766"/>
                <a:gd name="f5" fmla="val 195"/>
                <a:gd name="f6" fmla="val 464"/>
                <a:gd name="f7" fmla="val 6"/>
                <a:gd name="f8" fmla="val 12"/>
                <a:gd name="f9" fmla="val 461"/>
                <a:gd name="f10" fmla="*/ f0 1 213"/>
                <a:gd name="f11" fmla="*/ f1 1 76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13"/>
                <a:gd name="f18" fmla="*/ f15 1 766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13" h="76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DAD79627-17FA-E0F9-7CD4-BA59DC06F167}"/>
                </a:ext>
              </a:extLst>
            </p:cNvPr>
            <p:cNvSpPr/>
            <p:nvPr/>
          </p:nvSpPr>
          <p:spPr>
            <a:xfrm>
              <a:off x="647696" y="5480054"/>
              <a:ext cx="157167" cy="15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17"/>
                <a:gd name="f5" fmla="val 8"/>
                <a:gd name="f6" fmla="val 26"/>
                <a:gd name="f7" fmla="val 4"/>
                <a:gd name="f8" fmla="val 10"/>
                <a:gd name="f9" fmla="val 24"/>
                <a:gd name="f10" fmla="val 29"/>
                <a:gd name="f11" fmla="val 23"/>
                <a:gd name="f12" fmla="*/ f0 1 33"/>
                <a:gd name="f13" fmla="*/ f1 1 33"/>
                <a:gd name="f14" fmla="val f2"/>
                <a:gd name="f15" fmla="val f3"/>
                <a:gd name="f16" fmla="+- f15 0 f14"/>
                <a:gd name="f17" fmla="*/ f16 1 33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" h="3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60376942-642E-AD7C-55A4-8659FC149E6D}"/>
                </a:ext>
              </a:extLst>
            </p:cNvPr>
            <p:cNvSpPr/>
            <p:nvPr/>
          </p:nvSpPr>
          <p:spPr>
            <a:xfrm>
              <a:off x="666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4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55EE535A-97FF-78A1-2943-62DE005259B4}"/>
                </a:ext>
              </a:extLst>
            </p:cNvPr>
            <p:cNvSpPr/>
            <p:nvPr/>
          </p:nvSpPr>
          <p:spPr>
            <a:xfrm>
              <a:off x="0" y="3897309"/>
              <a:ext cx="133346" cy="26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68"/>
                <a:gd name="f5" fmla="val 69"/>
                <a:gd name="f6" fmla="val 6"/>
                <a:gd name="f7" fmla="val 12"/>
                <a:gd name="f8" fmla="val 162"/>
                <a:gd name="f9" fmla="*/ f0 1 84"/>
                <a:gd name="f10" fmla="*/ f1 1 16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"/>
                <a:gd name="f17" fmla="*/ f14 1 16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" h="168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30CF5A48-AF69-DC2F-261C-C60435A993AB}"/>
                </a:ext>
              </a:extLst>
            </p:cNvPr>
            <p:cNvSpPr/>
            <p:nvPr/>
          </p:nvSpPr>
          <p:spPr>
            <a:xfrm>
              <a:off x="66678" y="414972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850BFCE2-761D-5131-6D63-6298A5E26A2B}"/>
                </a:ext>
              </a:extLst>
            </p:cNvPr>
            <p:cNvSpPr/>
            <p:nvPr/>
          </p:nvSpPr>
          <p:spPr>
            <a:xfrm>
              <a:off x="0" y="1644648"/>
              <a:ext cx="133346" cy="26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70"/>
                <a:gd name="f5" fmla="val 12"/>
                <a:gd name="f6" fmla="val 164"/>
                <a:gd name="f7" fmla="val 69"/>
                <a:gd name="f8" fmla="val 6"/>
                <a:gd name="f9" fmla="*/ f0 1 84"/>
                <a:gd name="f10" fmla="*/ f1 1 17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"/>
                <a:gd name="f17" fmla="*/ f14 1 170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" h="170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BB2E0C99-DEAF-B7D5-635C-B94D286EA961}"/>
                </a:ext>
              </a:extLst>
            </p:cNvPr>
            <p:cNvSpPr/>
            <p:nvPr/>
          </p:nvSpPr>
          <p:spPr>
            <a:xfrm>
              <a:off x="66678" y="146843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DAFA2238-2BC0-B41F-7B9D-BD10D571C41F}"/>
                </a:ext>
              </a:extLst>
            </p:cNvPr>
            <p:cNvSpPr/>
            <p:nvPr/>
          </p:nvSpPr>
          <p:spPr>
            <a:xfrm>
              <a:off x="695328" y="4764"/>
              <a:ext cx="309560" cy="1558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5"/>
                <a:gd name="f4" fmla="val 982"/>
                <a:gd name="f5" fmla="val 177"/>
                <a:gd name="f6" fmla="val 805"/>
                <a:gd name="f7" fmla="val 629"/>
                <a:gd name="f8" fmla="val 18"/>
                <a:gd name="f9" fmla="val 623"/>
                <a:gd name="f10" fmla="val 796"/>
                <a:gd name="f11" fmla="*/ f0 1 195"/>
                <a:gd name="f12" fmla="*/ f1 1 98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5"/>
                <a:gd name="f19" fmla="*/ f16 1 982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5" h="98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098167D5-3F84-BC74-EE87-5309C010AEC0}"/>
                </a:ext>
              </a:extLst>
            </p:cNvPr>
            <p:cNvSpPr/>
            <p:nvPr/>
          </p:nvSpPr>
          <p:spPr>
            <a:xfrm>
              <a:off x="57150" y="488156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305ACB0F-8909-DE4B-27A8-6E40727269E2}"/>
                </a:ext>
              </a:extLst>
            </p:cNvPr>
            <p:cNvSpPr/>
            <p:nvPr/>
          </p:nvSpPr>
          <p:spPr>
            <a:xfrm>
              <a:off x="138110" y="5060947"/>
              <a:ext cx="304796" cy="1777995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92"/>
                <a:gd name="f5" fmla="val 1120"/>
                <a:gd name="f6" fmla="val 177"/>
                <a:gd name="f7" fmla="val 183"/>
                <a:gd name="f8" fmla="val 15"/>
                <a:gd name="f9" fmla="val 354"/>
                <a:gd name="f10" fmla="*/ f1 1 192"/>
                <a:gd name="f11" fmla="*/ f2 1 1120"/>
                <a:gd name="f12" fmla="val f3"/>
                <a:gd name="f13" fmla="val f4"/>
                <a:gd name="f14" fmla="val f5"/>
                <a:gd name="f15" fmla="+- f14 0 f12"/>
                <a:gd name="f16" fmla="+- f13 0 f12"/>
                <a:gd name="f17" fmla="*/ f16 1 192"/>
                <a:gd name="f18" fmla="*/ f15 1 1120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92" h="1120">
                  <a:moveTo>
                    <a:pt x="f4" y="f5"/>
                  </a:moveTo>
                  <a:lnTo>
                    <a:pt x="f6" y="f5"/>
                  </a:lnTo>
                  <a:lnTo>
                    <a:pt x="f6" y="f0"/>
                  </a:lnTo>
                  <a:lnTo>
                    <a:pt x="f3" y="f7"/>
                  </a:lnTo>
                  <a:lnTo>
                    <a:pt x="f3" y="f3"/>
                  </a:lnTo>
                  <a:lnTo>
                    <a:pt x="f8" y="f3"/>
                  </a:lnTo>
                  <a:lnTo>
                    <a:pt x="f8" y="f6"/>
                  </a:lnTo>
                  <a:lnTo>
                    <a:pt x="f4" y="f9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BCB163B4-FABC-C9CE-6A48-66A48B72CF8D}"/>
                </a:ext>
              </a:extLst>
            </p:cNvPr>
            <p:cNvSpPr/>
            <p:nvPr/>
          </p:nvSpPr>
          <p:spPr>
            <a:xfrm>
              <a:off x="561971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5" name="Rectangle 1065">
              <a:extLst>
                <a:ext uri="{FF2B5EF4-FFF2-40B4-BE49-F238E27FC236}">
                  <a16:creationId xmlns:a16="http://schemas.microsoft.com/office/drawing/2014/main" id="{EB95DA8E-B652-02CF-04FD-344DC50166FD}"/>
                </a:ext>
              </a:extLst>
            </p:cNvPr>
            <p:cNvSpPr/>
            <p:nvPr/>
          </p:nvSpPr>
          <p:spPr>
            <a:xfrm>
              <a:off x="642942" y="6610353"/>
              <a:ext cx="23810" cy="24289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209629F9-87AE-BFE0-D15C-546755A37BA8}"/>
                </a:ext>
              </a:extLst>
            </p:cNvPr>
            <p:cNvSpPr/>
            <p:nvPr/>
          </p:nvSpPr>
          <p:spPr>
            <a:xfrm>
              <a:off x="76196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11"/>
                <a:gd name="f11" fmla="val 29"/>
                <a:gd name="f12" fmla="val 36"/>
                <a:gd name="f13" fmla="*/ f0 1 40"/>
                <a:gd name="f14" fmla="*/ f1 1 40"/>
                <a:gd name="f15" fmla="val f2"/>
                <a:gd name="f16" fmla="val f3"/>
                <a:gd name="f17" fmla="+- f16 0 f15"/>
                <a:gd name="f18" fmla="*/ f17 1 40"/>
                <a:gd name="f19" fmla="*/ 0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10"/>
                    <a:pt x="f8" y="f4"/>
                  </a:cubicBezTo>
                  <a:cubicBezTo>
                    <a:pt x="f8" y="f11"/>
                    <a:pt x="f9" y="f12"/>
                    <a:pt x="f4" y="f12"/>
                  </a:cubicBezTo>
                  <a:cubicBezTo>
                    <a:pt x="f11" y="f12"/>
                    <a:pt x="f12" y="f11"/>
                    <a:pt x="f12" y="f4"/>
                  </a:cubicBezTo>
                  <a:cubicBezTo>
                    <a:pt x="f12" y="f10"/>
                    <a:pt x="f11" y="f8"/>
                    <a:pt x="f4" y="f8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F82FEB3A-97B2-8791-CC3D-4DB9A4D78AB3}"/>
                </a:ext>
              </a:extLst>
            </p:cNvPr>
            <p:cNvSpPr/>
            <p:nvPr/>
          </p:nvSpPr>
          <p:spPr>
            <a:xfrm>
              <a:off x="0" y="5978520"/>
              <a:ext cx="190496" cy="461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"/>
                <a:gd name="f4" fmla="val 291"/>
                <a:gd name="f5" fmla="val 105"/>
                <a:gd name="f6" fmla="val 114"/>
                <a:gd name="f7" fmla="val 9"/>
                <a:gd name="f8" fmla="val 12"/>
                <a:gd name="f9" fmla="val 108"/>
                <a:gd name="f10" fmla="*/ f0 1 120"/>
                <a:gd name="f11" fmla="*/ f1 1 29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0"/>
                <a:gd name="f18" fmla="*/ f15 1 291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0" h="291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7DFFBA81-7331-D3A5-BEFD-D9A5FD2DDBE3}"/>
                </a:ext>
              </a:extLst>
            </p:cNvPr>
            <p:cNvSpPr/>
            <p:nvPr/>
          </p:nvSpPr>
          <p:spPr>
            <a:xfrm>
              <a:off x="1014417" y="1801816"/>
              <a:ext cx="214317" cy="7556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"/>
                <a:gd name="f4" fmla="val 476"/>
                <a:gd name="f5" fmla="val 12"/>
                <a:gd name="f6" fmla="val 128"/>
                <a:gd name="f7" fmla="val 126"/>
                <a:gd name="f8" fmla="val 9"/>
                <a:gd name="f9" fmla="val 131"/>
                <a:gd name="f10" fmla="*/ f0 1 135"/>
                <a:gd name="f11" fmla="*/ f1 1 47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35"/>
                <a:gd name="f18" fmla="*/ f15 1 476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35" h="476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2CA7DB0C-2F82-00C3-0BB6-523FB15C23D4}"/>
                </a:ext>
              </a:extLst>
            </p:cNvPr>
            <p:cNvSpPr/>
            <p:nvPr/>
          </p:nvSpPr>
          <p:spPr>
            <a:xfrm>
              <a:off x="938210" y="2547939"/>
              <a:ext cx="166685" cy="16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34"/>
                <a:gd name="f5" fmla="val 18"/>
                <a:gd name="f6" fmla="val 8"/>
                <a:gd name="f7" fmla="val 26"/>
                <a:gd name="f8" fmla="val 17"/>
                <a:gd name="f9" fmla="val 7"/>
                <a:gd name="f10" fmla="val 27"/>
                <a:gd name="f11" fmla="val 4"/>
                <a:gd name="f12" fmla="val 10"/>
                <a:gd name="f13" fmla="val 24"/>
                <a:gd name="f14" fmla="val 30"/>
                <a:gd name="f15" fmla="val 25"/>
                <a:gd name="f16" fmla="val 31"/>
                <a:gd name="f17" fmla="*/ f0 1 35"/>
                <a:gd name="f18" fmla="*/ f1 1 34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5"/>
                <a:gd name="f25" fmla="*/ f22 1 34"/>
                <a:gd name="f26" fmla="*/ 0 1 f24"/>
                <a:gd name="f27" fmla="*/ f20 1 f24"/>
                <a:gd name="f28" fmla="*/ 0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5" h="34">
                  <a:moveTo>
                    <a:pt x="f5" y="f4"/>
                  </a:moveTo>
                  <a:cubicBezTo>
                    <a:pt x="f6" y="f4"/>
                    <a:pt x="f2" y="f7"/>
                    <a:pt x="f2" y="f8"/>
                  </a:cubicBezTo>
                  <a:cubicBezTo>
                    <a:pt x="f2" y="f9"/>
                    <a:pt x="f6" y="f2"/>
                    <a:pt x="f5" y="f2"/>
                  </a:cubicBezTo>
                  <a:cubicBezTo>
                    <a:pt x="f10" y="f2"/>
                    <a:pt x="f3" y="f9"/>
                    <a:pt x="f3" y="f8"/>
                  </a:cubicBezTo>
                  <a:cubicBezTo>
                    <a:pt x="f3" y="f7"/>
                    <a:pt x="f10" y="f4"/>
                    <a:pt x="f5" y="f4"/>
                  </a:cubicBezTo>
                  <a:close/>
                  <a:moveTo>
                    <a:pt x="f5" y="f11"/>
                  </a:moveTo>
                  <a:cubicBezTo>
                    <a:pt x="f12" y="f11"/>
                    <a:pt x="f11" y="f12"/>
                    <a:pt x="f11" y="f8"/>
                  </a:cubicBezTo>
                  <a:cubicBezTo>
                    <a:pt x="f11" y="f13"/>
                    <a:pt x="f12" y="f14"/>
                    <a:pt x="f5" y="f14"/>
                  </a:cubicBezTo>
                  <a:cubicBezTo>
                    <a:pt x="f15" y="f14"/>
                    <a:pt x="f16" y="f13"/>
                    <a:pt x="f16" y="f8"/>
                  </a:cubicBezTo>
                  <a:cubicBezTo>
                    <a:pt x="f16" y="f12"/>
                    <a:pt x="f15" y="f11"/>
                    <a:pt x="f5" y="f11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3E8D86D0-4149-01E6-AF49-EB55D24C565A}"/>
                </a:ext>
              </a:extLst>
            </p:cNvPr>
            <p:cNvSpPr/>
            <p:nvPr/>
          </p:nvSpPr>
          <p:spPr>
            <a:xfrm>
              <a:off x="595310" y="4764"/>
              <a:ext cx="638178" cy="4025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"/>
                <a:gd name="f4" fmla="val 2536"/>
                <a:gd name="f5" fmla="val 387"/>
                <a:gd name="f6" fmla="val 2311"/>
                <a:gd name="f7" fmla="val 1925"/>
                <a:gd name="f8" fmla="val 15"/>
                <a:gd name="f9" fmla="val 1916"/>
                <a:gd name="f10" fmla="val 2302"/>
                <a:gd name="f11" fmla="*/ f0 1 402"/>
                <a:gd name="f12" fmla="*/ f1 1 253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02"/>
                <a:gd name="f19" fmla="*/ f16 1 2536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02" h="253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7B518DE7-24D6-C111-5730-CFE87C98C8CB}"/>
                </a:ext>
              </a:extLst>
            </p:cNvPr>
            <p:cNvSpPr/>
            <p:nvPr/>
          </p:nvSpPr>
          <p:spPr>
            <a:xfrm>
              <a:off x="1223960" y="1382709"/>
              <a:ext cx="142875" cy="476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300"/>
                <a:gd name="f5" fmla="val 78"/>
                <a:gd name="f6" fmla="val 84"/>
                <a:gd name="f7" fmla="val 9"/>
                <a:gd name="f8" fmla="val 81"/>
                <a:gd name="f9" fmla="*/ f0 1 90"/>
                <a:gd name="f10" fmla="*/ f1 1 30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90"/>
                <a:gd name="f17" fmla="*/ f14 1 300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90" h="300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27BDEF65-E7FD-4E82-D8C1-32FC96D64261}"/>
                </a:ext>
              </a:extLst>
            </p:cNvPr>
            <p:cNvSpPr/>
            <p:nvPr/>
          </p:nvSpPr>
          <p:spPr>
            <a:xfrm>
              <a:off x="1300167" y="1849438"/>
              <a:ext cx="109535" cy="107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val f2"/>
                <a:gd name="f14" fmla="val f3"/>
                <a:gd name="f15" fmla="+- f14 0 f13"/>
                <a:gd name="f16" fmla="*/ f15 1 23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EC611863-E870-10DE-27BF-23FAA00F4097}"/>
                </a:ext>
              </a:extLst>
            </p:cNvPr>
            <p:cNvSpPr/>
            <p:nvPr/>
          </p:nvSpPr>
          <p:spPr>
            <a:xfrm>
              <a:off x="280985" y="3417890"/>
              <a:ext cx="142875" cy="474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299"/>
                <a:gd name="f5" fmla="val 12"/>
                <a:gd name="f6" fmla="val 80"/>
                <a:gd name="f7" fmla="val 81"/>
                <a:gd name="f8" fmla="val 8"/>
                <a:gd name="f9" fmla="val 83"/>
                <a:gd name="f10" fmla="*/ f0 1 90"/>
                <a:gd name="f11" fmla="*/ f1 1 299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0"/>
                <a:gd name="f18" fmla="*/ f15 1 299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0" h="299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CE5CBA00-A005-83E9-BC03-C68125396552}"/>
                </a:ext>
              </a:extLst>
            </p:cNvPr>
            <p:cNvSpPr/>
            <p:nvPr/>
          </p:nvSpPr>
          <p:spPr>
            <a:xfrm>
              <a:off x="238128" y="3883027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1"/>
                <a:gd name="f5" fmla="val 5"/>
                <a:gd name="f6" fmla="val 18"/>
                <a:gd name="f7" fmla="val 12"/>
                <a:gd name="f8" fmla="val 17"/>
                <a:gd name="f9" fmla="val 4"/>
                <a:gd name="f10" fmla="val 7"/>
                <a:gd name="f11" fmla="val 8"/>
                <a:gd name="f12" fmla="val 16"/>
                <a:gd name="f13" fmla="val 19"/>
                <a:gd name="f14" fmla="val 15"/>
                <a:gd name="f15" fmla="*/ f0 1 23"/>
                <a:gd name="f16" fmla="*/ f1 1 23"/>
                <a:gd name="f17" fmla="val f2"/>
                <a:gd name="f18" fmla="val f3"/>
                <a:gd name="f19" fmla="+- f18 0 f17"/>
                <a:gd name="f20" fmla="*/ f19 1 23"/>
                <a:gd name="f21" fmla="*/ 0 1 f20"/>
                <a:gd name="f22" fmla="*/ f18 1 f20"/>
                <a:gd name="f23" fmla="*/ f21 f15 1"/>
                <a:gd name="f24" fmla="*/ f22 f15 1"/>
                <a:gd name="f25" fmla="*/ f22 f16 1"/>
                <a:gd name="f26" fmla="*/ f2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8" y="f2"/>
                    <a:pt x="f3" y="f5"/>
                    <a:pt x="f3" y="f7"/>
                  </a:cubicBezTo>
                  <a:cubicBezTo>
                    <a:pt x="f3" y="f6"/>
                    <a:pt x="f8" y="f3"/>
                    <a:pt x="f4" y="f3"/>
                  </a:cubicBezTo>
                  <a:close/>
                  <a:moveTo>
                    <a:pt x="f4" y="f9"/>
                  </a:moveTo>
                  <a:cubicBezTo>
                    <a:pt x="f10" y="f9"/>
                    <a:pt x="f9" y="f11"/>
                    <a:pt x="f9" y="f7"/>
                  </a:cubicBezTo>
                  <a:cubicBezTo>
                    <a:pt x="f9" y="f12"/>
                    <a:pt x="f10" y="f13"/>
                    <a:pt x="f4" y="f13"/>
                  </a:cubicBezTo>
                  <a:cubicBezTo>
                    <a:pt x="f14" y="f13"/>
                    <a:pt x="f13" y="f12"/>
                    <a:pt x="f13" y="f7"/>
                  </a:cubicBezTo>
                  <a:cubicBezTo>
                    <a:pt x="f13" y="f11"/>
                    <a:pt x="f14" y="f9"/>
                    <a:pt x="f4" y="f9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CD078CD7-84F1-C6C8-6E4C-429FE016766D}"/>
                </a:ext>
              </a:extLst>
            </p:cNvPr>
            <p:cNvSpPr/>
            <p:nvPr/>
          </p:nvSpPr>
          <p:spPr>
            <a:xfrm>
              <a:off x="4764" y="2166935"/>
              <a:ext cx="114300" cy="4524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"/>
                <a:gd name="f4" fmla="val 285"/>
                <a:gd name="f5" fmla="val 6"/>
                <a:gd name="f6" fmla="val 276"/>
                <a:gd name="f7" fmla="val 60"/>
                <a:gd name="f8" fmla="val 216"/>
                <a:gd name="f9" fmla="val 222"/>
                <a:gd name="f10" fmla="*/ f0 1 72"/>
                <a:gd name="f11" fmla="*/ f1 1 28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72"/>
                <a:gd name="f18" fmla="*/ f15 1 28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2" h="28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FCDCFACA-CE49-836B-652B-B6CFA4BD65FF}"/>
                </a:ext>
              </a:extLst>
            </p:cNvPr>
            <p:cNvSpPr/>
            <p:nvPr/>
          </p:nvSpPr>
          <p:spPr>
            <a:xfrm>
              <a:off x="52385" y="2066928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val f2"/>
                <a:gd name="f14" fmla="val f3"/>
                <a:gd name="f15" fmla="+- f14 0 f13"/>
                <a:gd name="f16" fmla="*/ f15 1 23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7" name="Rectangle 1077">
              <a:extLst>
                <a:ext uri="{FF2B5EF4-FFF2-40B4-BE49-F238E27FC236}">
                  <a16:creationId xmlns:a16="http://schemas.microsoft.com/office/drawing/2014/main" id="{45A10506-E2A8-7731-1DE6-1FD87F0CEA30}"/>
                </a:ext>
              </a:extLst>
            </p:cNvPr>
            <p:cNvSpPr/>
            <p:nvPr/>
          </p:nvSpPr>
          <p:spPr>
            <a:xfrm>
              <a:off x="1228725" y="4662489"/>
              <a:ext cx="23810" cy="2181228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FADB4ECA-FACC-6048-6C4D-257A2F4B0DCD}"/>
                </a:ext>
              </a:extLst>
            </p:cNvPr>
            <p:cNvSpPr/>
            <p:nvPr/>
          </p:nvSpPr>
          <p:spPr>
            <a:xfrm>
              <a:off x="1319214" y="5041901"/>
              <a:ext cx="371475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1135"/>
                <a:gd name="f5" fmla="val 15"/>
                <a:gd name="f6" fmla="val 515"/>
                <a:gd name="f7" fmla="val 512"/>
                <a:gd name="f8" fmla="val 219"/>
                <a:gd name="f9" fmla="val 6"/>
                <a:gd name="f10" fmla="val 518"/>
                <a:gd name="f11" fmla="*/ f0 1 234"/>
                <a:gd name="f12" fmla="*/ f1 1 11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34"/>
                <a:gd name="f19" fmla="*/ f16 1 1135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34" h="1135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601E4383-2058-9972-FCE5-C0174BE87FD0}"/>
                </a:ext>
              </a:extLst>
            </p:cNvPr>
            <p:cNvSpPr/>
            <p:nvPr/>
          </p:nvSpPr>
          <p:spPr>
            <a:xfrm>
              <a:off x="1147764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516BDE31-F98A-1159-EA88-633682D97AED}"/>
                </a:ext>
              </a:extLst>
            </p:cNvPr>
            <p:cNvSpPr/>
            <p:nvPr/>
          </p:nvSpPr>
          <p:spPr>
            <a:xfrm>
              <a:off x="819146" y="3983034"/>
              <a:ext cx="347664" cy="2860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"/>
                <a:gd name="f4" fmla="val 1802"/>
                <a:gd name="f5" fmla="val 201"/>
                <a:gd name="f6" fmla="val 1185"/>
                <a:gd name="f7" fmla="val 3"/>
                <a:gd name="f8" fmla="val 15"/>
                <a:gd name="f9" fmla="*/ f0 1 219"/>
                <a:gd name="f10" fmla="*/ f1 1 180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19"/>
                <a:gd name="f17" fmla="*/ f14 1 1802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19" h="180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3626CF9B-F06C-826D-E113-639210666848}"/>
                </a:ext>
              </a:extLst>
            </p:cNvPr>
            <p:cNvSpPr/>
            <p:nvPr/>
          </p:nvSpPr>
          <p:spPr>
            <a:xfrm>
              <a:off x="728667" y="380682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8DA61A06-7D52-03AF-3466-76F431078891}"/>
                </a:ext>
              </a:extLst>
            </p:cNvPr>
            <p:cNvSpPr/>
            <p:nvPr/>
          </p:nvSpPr>
          <p:spPr>
            <a:xfrm>
              <a:off x="1624010" y="486727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F0D1D0B9-2A47-08FE-903E-CA7367CE065D}"/>
                </a:ext>
              </a:extLst>
            </p:cNvPr>
            <p:cNvSpPr/>
            <p:nvPr/>
          </p:nvSpPr>
          <p:spPr>
            <a:xfrm>
              <a:off x="1404939" y="5422904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18"/>
                <a:gd name="f6" fmla="val 515"/>
                <a:gd name="f7" fmla="val 512"/>
                <a:gd name="f8" fmla="val 222"/>
                <a:gd name="f9" fmla="val 6"/>
                <a:gd name="f10" fmla="val 518"/>
                <a:gd name="f11" fmla="*/ f0 1 234"/>
                <a:gd name="f12" fmla="*/ f1 1 898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34"/>
                <a:gd name="f19" fmla="*/ f16 1 898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34" h="898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E48C513C-7521-BE2F-B068-9C655C2F819E}"/>
                </a:ext>
              </a:extLst>
            </p:cNvPr>
            <p:cNvSpPr/>
            <p:nvPr/>
          </p:nvSpPr>
          <p:spPr>
            <a:xfrm>
              <a:off x="1666878" y="5945191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15"/>
                <a:gd name="f6" fmla="val 569"/>
                <a:gd name="f7" fmla="val 81"/>
                <a:gd name="f8" fmla="val 383"/>
                <a:gd name="f9" fmla="val 386"/>
                <a:gd name="f10" fmla="*/ f0 1 96"/>
                <a:gd name="f11" fmla="*/ f1 1 57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C1B69683-943F-BD48-0A29-835F05B3CB7E}"/>
                </a:ext>
              </a:extLst>
            </p:cNvPr>
            <p:cNvSpPr/>
            <p:nvPr/>
          </p:nvSpPr>
          <p:spPr>
            <a:xfrm>
              <a:off x="1709735" y="52466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123405A1-CCE5-7CBA-9159-D04BFE6DE61E}"/>
                </a:ext>
              </a:extLst>
            </p:cNvPr>
            <p:cNvSpPr/>
            <p:nvPr/>
          </p:nvSpPr>
          <p:spPr>
            <a:xfrm>
              <a:off x="1709735" y="57642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BF6CBF40-A53E-237D-C32A-86C22BDE5527}"/>
                </a:ext>
              </a:extLst>
            </p:cNvPr>
            <p:cNvSpPr/>
            <p:nvPr/>
          </p:nvSpPr>
          <p:spPr>
            <a:xfrm>
              <a:off x="1766885" y="6330948"/>
              <a:ext cx="419096" cy="527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32"/>
                <a:gd name="f5" fmla="val 12"/>
                <a:gd name="f6" fmla="val 326"/>
                <a:gd name="f7" fmla="val 45"/>
                <a:gd name="f8" fmla="val 206"/>
                <a:gd name="f9" fmla="val 255"/>
                <a:gd name="f10" fmla="val 60"/>
                <a:gd name="f11" fmla="val 215"/>
                <a:gd name="f12" fmla="*/ f0 1 264"/>
                <a:gd name="f13" fmla="*/ f1 1 33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"/>
                <a:gd name="f20" fmla="*/ f17 1 332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" h="33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3" y="f5"/>
                  </a:lnTo>
                  <a:lnTo>
                    <a:pt x="f10" y="f11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D9DFC2C6-CB4B-BC19-76B8-45F00F07B375}"/>
                </a:ext>
              </a:extLst>
            </p:cNvPr>
            <p:cNvSpPr/>
            <p:nvPr/>
          </p:nvSpPr>
          <p:spPr>
            <a:xfrm>
              <a:off x="2147889" y="6221413"/>
              <a:ext cx="157167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31"/>
                <a:gd name="f5" fmla="val 16"/>
                <a:gd name="f6" fmla="val 12"/>
                <a:gd name="f7" fmla="val 8"/>
                <a:gd name="f8" fmla="val 29"/>
                <a:gd name="f9" fmla="val 5"/>
                <a:gd name="f10" fmla="val 26"/>
                <a:gd name="f11" fmla="val 2"/>
                <a:gd name="f12" fmla="val 24"/>
                <a:gd name="f13" fmla="val 20"/>
                <a:gd name="f14" fmla="val 15"/>
                <a:gd name="f15" fmla="val 11"/>
                <a:gd name="f16" fmla="val 7"/>
                <a:gd name="f17" fmla="val 4"/>
                <a:gd name="f18" fmla="val 1"/>
                <a:gd name="f19" fmla="val 27"/>
                <a:gd name="f20" fmla="val 10"/>
                <a:gd name="f21" fmla="val 13"/>
                <a:gd name="f22" fmla="val 6"/>
                <a:gd name="f23" fmla="val 9"/>
                <a:gd name="f24" fmla="val 19"/>
                <a:gd name="f25" fmla="val 21"/>
                <a:gd name="f26" fmla="val 22"/>
                <a:gd name="f27" fmla="*/ f0 1 33"/>
                <a:gd name="f28" fmla="*/ f1 1 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3"/>
                <a:gd name="f35" fmla="*/ f32 1 31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3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7" y="f18"/>
                    <a:pt x="f6" y="f2"/>
                    <a:pt x="f5" y="f2"/>
                  </a:cubicBezTo>
                  <a:cubicBezTo>
                    <a:pt x="f13" y="f2"/>
                    <a:pt x="f12" y="f18"/>
                    <a:pt x="f19" y="f17"/>
                  </a:cubicBezTo>
                  <a:cubicBezTo>
                    <a:pt x="f3" y="f20"/>
                    <a:pt x="f3" y="f13"/>
                    <a:pt x="f19" y="f10"/>
                  </a:cubicBezTo>
                  <a:cubicBezTo>
                    <a:pt x="f12" y="f8"/>
                    <a:pt x="f13" y="f4"/>
                    <a:pt x="f5" y="f4"/>
                  </a:cubicBezTo>
                  <a:close/>
                  <a:moveTo>
                    <a:pt x="f5" y="f17"/>
                  </a:moveTo>
                  <a:cubicBezTo>
                    <a:pt x="f21" y="f17"/>
                    <a:pt x="f20" y="f9"/>
                    <a:pt x="f7" y="f16"/>
                  </a:cubicBezTo>
                  <a:cubicBezTo>
                    <a:pt x="f22" y="f23"/>
                    <a:pt x="f17" y="f6"/>
                    <a:pt x="f17" y="f14"/>
                  </a:cubicBezTo>
                  <a:cubicBezTo>
                    <a:pt x="f17" y="f24"/>
                    <a:pt x="f22" y="f25"/>
                    <a:pt x="f7" y="f12"/>
                  </a:cubicBezTo>
                  <a:cubicBezTo>
                    <a:pt x="f20" y="f10"/>
                    <a:pt x="f21" y="f19"/>
                    <a:pt x="f5" y="f19"/>
                  </a:cubicBezTo>
                  <a:cubicBezTo>
                    <a:pt x="f24" y="f19"/>
                    <a:pt x="f26" y="f10"/>
                    <a:pt x="f12" y="f12"/>
                  </a:cubicBezTo>
                  <a:cubicBezTo>
                    <a:pt x="f8" y="f24"/>
                    <a:pt x="f8" y="f6"/>
                    <a:pt x="f12" y="f16"/>
                  </a:cubicBezTo>
                  <a:cubicBezTo>
                    <a:pt x="f26" y="f9"/>
                    <a:pt x="f24" y="f17"/>
                    <a:pt x="f5" y="f1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2BB22155-8B74-E78E-A368-E00EED54F695}"/>
                </a:ext>
              </a:extLst>
            </p:cNvPr>
            <p:cNvSpPr/>
            <p:nvPr/>
          </p:nvSpPr>
          <p:spPr>
            <a:xfrm>
              <a:off x="504821" y="9528"/>
              <a:ext cx="233364" cy="5103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"/>
                <a:gd name="f4" fmla="val 3215"/>
                <a:gd name="f5" fmla="val 132"/>
                <a:gd name="f6" fmla="val 129"/>
                <a:gd name="f7" fmla="val 2754"/>
                <a:gd name="f8" fmla="val 1901"/>
                <a:gd name="f9" fmla="val 15"/>
                <a:gd name="f10" fmla="val 1898"/>
                <a:gd name="f11" fmla="val 144"/>
                <a:gd name="f12" fmla="*/ f0 1 147"/>
                <a:gd name="f13" fmla="*/ f1 1 321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7"/>
                <a:gd name="f20" fmla="*/ f17 1 3215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7" h="3215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2" y="f2"/>
                  </a:lnTo>
                  <a:lnTo>
                    <a:pt x="f9" y="f2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EE9D9849-B9C8-C93D-55AC-388A56D03D54}"/>
                </a:ext>
              </a:extLst>
            </p:cNvPr>
            <p:cNvSpPr/>
            <p:nvPr/>
          </p:nvSpPr>
          <p:spPr>
            <a:xfrm>
              <a:off x="633414" y="5103815"/>
              <a:ext cx="185742" cy="185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"/>
                <a:gd name="f4" fmla="val 20"/>
                <a:gd name="f5" fmla="val 9"/>
                <a:gd name="f6" fmla="val 30"/>
                <a:gd name="f7" fmla="val 19"/>
                <a:gd name="f8" fmla="val 4"/>
                <a:gd name="f9" fmla="val 11"/>
                <a:gd name="f10" fmla="val 28"/>
                <a:gd name="f11" fmla="val 35"/>
                <a:gd name="f12" fmla="*/ f0 1 39"/>
                <a:gd name="f13" fmla="*/ f1 1 39"/>
                <a:gd name="f14" fmla="val f2"/>
                <a:gd name="f15" fmla="val f3"/>
                <a:gd name="f16" fmla="+- f15 0 f14"/>
                <a:gd name="f17" fmla="*/ f16 1 39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9" h="39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7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bg-BG"/>
            </a:p>
          </p:txBody>
        </p:sp>
      </p:grpSp>
      <p:sp>
        <p:nvSpPr>
          <p:cNvPr id="61" name="Контейнер за съдържание 2">
            <a:extLst>
              <a:ext uri="{FF2B5EF4-FFF2-40B4-BE49-F238E27FC236}">
                <a16:creationId xmlns:a16="http://schemas.microsoft.com/office/drawing/2014/main" id="{8758FA27-C328-40B1-122E-A25D62A187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62522" y="2249488"/>
            <a:ext cx="3084892" cy="3541718"/>
          </a:xfrm>
        </p:spPr>
        <p:txBody>
          <a:bodyPr/>
          <a:lstStyle/>
          <a:p>
            <a:pPr marL="0" lvl="0" indent="0">
              <a:buNone/>
            </a:pPr>
            <a:r>
              <a:rPr lang="ru-RU" sz="1800" b="1">
                <a:latin typeface="inherit"/>
              </a:rPr>
              <a:t>ЗНАЕТЕ ЛИ?</a:t>
            </a:r>
          </a:p>
          <a:p>
            <a:pPr marL="0" lvl="0" indent="0">
              <a:buNone/>
            </a:pPr>
            <a:r>
              <a:rPr lang="ru-RU" sz="1800" b="1">
                <a:latin typeface="inherit"/>
              </a:rPr>
              <a:t>Целият IT сектор има голям въглероден отпечатък като този от горивото, използвано в авиационната индустрия!</a:t>
            </a:r>
            <a:endParaRPr lang="ru-RU" sz="1800">
              <a:latin typeface="inherit"/>
            </a:endParaRPr>
          </a:p>
          <a:p>
            <a:pPr marL="0" lvl="0" indent="0">
              <a:buNone/>
            </a:pPr>
            <a:endParaRPr lang="bg-BG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4">
            <a:extLst>
              <a:ext uri="{FF2B5EF4-FFF2-40B4-BE49-F238E27FC236}">
                <a16:creationId xmlns:a16="http://schemas.microsoft.com/office/drawing/2014/main" id="{5F12FEF0-3B8C-E4B0-5CAE-7822D8EB1470}"/>
              </a:ext>
            </a:extLst>
          </p:cNvPr>
          <p:cNvSpPr txBox="1"/>
          <p:nvPr/>
        </p:nvSpPr>
        <p:spPr>
          <a:xfrm>
            <a:off x="914400" y="778629"/>
            <a:ext cx="10610487" cy="40318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>
                <a:solidFill>
                  <a:srgbClr val="000000"/>
                </a:solidFill>
                <a:uFillTx/>
                <a:latin typeface="inherit"/>
              </a:rPr>
              <a:t>Така популярният стрийминг оказва негативно влияние на природата!</a:t>
            </a: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200" b="0" i="0" u="none" strike="noStrike" kern="1200" cap="none" spc="0" baseline="0">
              <a:solidFill>
                <a:srgbClr val="000000"/>
              </a:solidFill>
              <a:uFillTx/>
              <a:latin typeface="inherit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Open Sans" pitchFamily="34"/>
              </a:rPr>
              <a:t>Ненужни снимки и видеа в галерията ви, приложения, които не се използват и преливаща електронна поща. Това се случва в телефона на почти всеки. Може би е време за малко "пролетно почистване"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ериг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TM04033919%5b%5bfn=Верига%5d%5d</Template>
  <TotalTime>52</TotalTime>
  <Words>620</Words>
  <Application>Microsoft Office PowerPoint</Application>
  <PresentationFormat>Широк екран</PresentationFormat>
  <Paragraphs>27</Paragraphs>
  <Slides>14</Slides>
  <Notes>0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21" baseType="lpstr">
      <vt:lpstr>Adys regular</vt:lpstr>
      <vt:lpstr>Arial</vt:lpstr>
      <vt:lpstr>Calibri</vt:lpstr>
      <vt:lpstr>inherit</vt:lpstr>
      <vt:lpstr>Open Sans</vt:lpstr>
      <vt:lpstr>Tw Cen MT</vt:lpstr>
      <vt:lpstr>Верига</vt:lpstr>
      <vt:lpstr>ДЕН НА ДИГИТАЛНОТО ПОЧИСТВАНЕ 18 МАРТ</vt:lpstr>
      <vt:lpstr>Презентация на PowerPoint</vt:lpstr>
      <vt:lpstr>Какво е ВЪЗДУХА?</vt:lpstr>
      <vt:lpstr>Презентация на PowerPoint</vt:lpstr>
      <vt:lpstr>Основни замърсители – прахови частици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Моята молба до всички вас!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 НА ДИГИТАЛНОТО ПОЧИСТВАНЕ 18 МАРТ</dc:title>
  <dc:creator>700120: ПГТ "Пенчо Семов" - Габрово</dc:creator>
  <cp:lastModifiedBy>700120: ПГТ "Пенчо Семов" - Габрово</cp:lastModifiedBy>
  <cp:revision>1</cp:revision>
  <dcterms:created xsi:type="dcterms:W3CDTF">2023-03-16T11:36:55Z</dcterms:created>
  <dcterms:modified xsi:type="dcterms:W3CDTF">2023-03-16T12:48:48Z</dcterms:modified>
</cp:coreProperties>
</file>