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dirty="0" smtClean="0"/>
              <a:t>Професионална гимназия по туризъм „Пенчо Семов“ – Габрово</a:t>
            </a:r>
            <a:br>
              <a:rPr lang="bg-BG" sz="2800" dirty="0" smtClean="0"/>
            </a:br>
            <a:r>
              <a:rPr lang="bg-BG" sz="2800" dirty="0" smtClean="0"/>
              <a:t>Седмица на професионалните умения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924820"/>
            <a:ext cx="4183062" cy="23529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67680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rgbClr val="90C226"/>
                </a:solidFill>
              </a:rPr>
              <a:t>Професионална гимназия по туризъм „Пенчо Семов“ – Габрово</a:t>
            </a:r>
            <a:br>
              <a:rPr lang="bg-BG" sz="2800" dirty="0">
                <a:solidFill>
                  <a:srgbClr val="90C226"/>
                </a:solidFill>
              </a:rPr>
            </a:br>
            <a:r>
              <a:rPr lang="bg-BG" sz="2800" dirty="0">
                <a:solidFill>
                  <a:srgbClr val="90C226"/>
                </a:solidFill>
              </a:rPr>
              <a:t>Седмица на професионалните умения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02147"/>
          </a:xfrm>
        </p:spPr>
        <p:txBody>
          <a:bodyPr/>
          <a:lstStyle/>
          <a:p>
            <a:r>
              <a:rPr lang="bg-BG" sz="1800" dirty="0" smtClean="0"/>
              <a:t>За Севлиевския фестивал на тиквата...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086868"/>
            <a:ext cx="4185618" cy="576262"/>
          </a:xfrm>
        </p:spPr>
        <p:txBody>
          <a:bodyPr/>
          <a:lstStyle/>
          <a:p>
            <a:r>
              <a:rPr lang="bg-BG" sz="1800" dirty="0"/>
              <a:t>м</a:t>
            </a:r>
            <a:r>
              <a:rPr lang="bg-BG" sz="1800" dirty="0" smtClean="0"/>
              <a:t>ожем да ви измайсторим и мъфини с тиква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323723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Професионална гимназия по туризъм „Пенчо Семов“ – Габрово</a:t>
            </a:r>
            <a:br>
              <a:rPr lang="ru-RU" sz="2800" dirty="0"/>
            </a:br>
            <a:r>
              <a:rPr lang="ru-RU" sz="2800" dirty="0"/>
              <a:t>Седмица на професионалните умения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800" dirty="0" smtClean="0"/>
              <a:t>И тиквеник ще ви направим по-добре от севлиевци...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sz="1800" dirty="0" smtClean="0"/>
              <a:t>...и различни други вкусотии творим в ПГТ.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2736850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6262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4472"/>
            <a:ext cx="8596668" cy="130436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Професионална гимназия по туризъм „Пенчо Семов“ – Габрово</a:t>
            </a:r>
            <a:br>
              <a:rPr lang="ru-RU" sz="2800" dirty="0"/>
            </a:br>
            <a:r>
              <a:rPr lang="ru-RU" sz="2800" dirty="0"/>
              <a:t>Седмица на професионалните умения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39" y="2339017"/>
            <a:ext cx="4185623" cy="296607"/>
          </a:xfrm>
        </p:spPr>
        <p:txBody>
          <a:bodyPr/>
          <a:lstStyle/>
          <a:p>
            <a:r>
              <a:rPr lang="bg-BG" sz="1800" dirty="0" smtClean="0"/>
              <a:t>Журито си казва мнението </a:t>
            </a:r>
          </a:p>
          <a:p>
            <a:r>
              <a:rPr lang="bg-BG" sz="1800" dirty="0" smtClean="0"/>
              <a:t>и оценява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1924515"/>
            <a:ext cx="4185618" cy="603532"/>
          </a:xfrm>
        </p:spPr>
        <p:txBody>
          <a:bodyPr/>
          <a:lstStyle/>
          <a:p>
            <a:r>
              <a:rPr lang="bg-BG" sz="1800" dirty="0" smtClean="0"/>
              <a:t>и няма как да не спечелим приза.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94025"/>
            <a:ext cx="4186237" cy="2790824"/>
          </a:xfrm>
        </p:spPr>
      </p:pic>
    </p:spTree>
    <p:extLst>
      <p:ext uri="{BB962C8B-B14F-4D97-AF65-F5344CB8AC3E}">
        <p14:creationId xmlns:p14="http://schemas.microsoft.com/office/powerpoint/2010/main" val="113230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Професионална гимназия по туризъм „Пенчо Семов“ – Габрово</a:t>
            </a:r>
            <a:br>
              <a:rPr lang="ru-RU" sz="2800" dirty="0"/>
            </a:br>
            <a:r>
              <a:rPr lang="ru-RU" sz="2800" dirty="0"/>
              <a:t>Седмица на професионалните умения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Защото сме отбор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212505"/>
            <a:ext cx="4184650" cy="23538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Печеливш отбор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94025"/>
            <a:ext cx="4186237" cy="2790824"/>
          </a:xfrm>
        </p:spPr>
      </p:pic>
    </p:spTree>
    <p:extLst>
      <p:ext uri="{BB962C8B-B14F-4D97-AF65-F5344CB8AC3E}">
        <p14:creationId xmlns:p14="http://schemas.microsoft.com/office/powerpoint/2010/main" val="89846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Ръководството на ПГТ „Пенчо Семов“ - Габрово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602169"/>
            <a:ext cx="4513262" cy="33520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д</a:t>
            </a:r>
            <a:r>
              <a:rPr lang="bg-BG" dirty="0" smtClean="0"/>
              <a:t>о учителите и учениците, които и този път представиха гимназията на професионално ниво:</a:t>
            </a:r>
          </a:p>
          <a:p>
            <a:r>
              <a:rPr lang="bg-BG" dirty="0" smtClean="0"/>
              <a:t>„Благодарим за всеотдайността, уменията, вдъхновението, с което изработихте вашите творения.</a:t>
            </a:r>
          </a:p>
          <a:p>
            <a:r>
              <a:rPr lang="bg-BG" dirty="0" smtClean="0"/>
              <a:t>Благодарим за настроението и прекрасните усмивки, с които ни зареждате всеки ден!</a:t>
            </a:r>
          </a:p>
          <a:p>
            <a:r>
              <a:rPr lang="bg-BG" dirty="0" smtClean="0"/>
              <a:t>Сигурни сме – бъдещето е УСПЕХ!“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09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161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Професионална гимназия по туризъм „Пенчо Семов“ – Габрово Седмица на професионалните умения</vt:lpstr>
      <vt:lpstr>Професионална гимназия по туризъм „Пенчо Семов“ – Габрово Седмица на професионалните умения</vt:lpstr>
      <vt:lpstr>Професионална гимназия по туризъм „Пенчо Семов“ – Габрово Седмица на професионалните умения</vt:lpstr>
      <vt:lpstr>Професионална гимназия по туризъм „Пенчо Семов“ – Габрово Седмица на професионалните умения</vt:lpstr>
      <vt:lpstr>Професионална гимназия по туризъм „Пенчо Семов“ – Габрово Седмица на професионалните умения</vt:lpstr>
      <vt:lpstr>Ръководството на ПГТ „Пенчо Семов“ - Габрово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 по туризъм „Пенчо Семов“ – Габрово Седмица на професионалните умения</dc:title>
  <dc:creator>Миглена Пройнова</dc:creator>
  <cp:lastModifiedBy>Миглена Пройнова</cp:lastModifiedBy>
  <cp:revision>6</cp:revision>
  <dcterms:created xsi:type="dcterms:W3CDTF">2020-11-04T16:01:25Z</dcterms:created>
  <dcterms:modified xsi:type="dcterms:W3CDTF">2020-11-04T16:33:07Z</dcterms:modified>
</cp:coreProperties>
</file>