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54E53E2-6EFF-290B-BF8D-773EEC774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dirty="0"/>
              <a:t>Хуманитарни дисциплини</a:t>
            </a:r>
          </a:p>
        </p:txBody>
      </p:sp>
    </p:spTree>
    <p:extLst>
      <p:ext uri="{BB962C8B-B14F-4D97-AF65-F5344CB8AC3E}">
        <p14:creationId xmlns:p14="http://schemas.microsoft.com/office/powerpoint/2010/main" val="40280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B634C3-DC8D-AFBC-31A9-C46A4A4A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Български език и литература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0D8CD0D-B1A7-BAAE-577B-C9404264B1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/>
              <a:t>Валя </a:t>
            </a:r>
            <a:r>
              <a:rPr lang="bg-BG" dirty="0" err="1"/>
              <a:t>гигова</a:t>
            </a:r>
            <a:endParaRPr lang="bg-BG" dirty="0"/>
          </a:p>
          <a:p>
            <a:r>
              <a:rPr lang="bg-BG" dirty="0"/>
              <a:t>Венета </a:t>
            </a:r>
            <a:r>
              <a:rPr lang="bg-BG" dirty="0" err="1"/>
              <a:t>ангелова</a:t>
            </a:r>
            <a:endParaRPr lang="bg-BG" dirty="0"/>
          </a:p>
          <a:p>
            <a:r>
              <a:rPr lang="bg-BG" dirty="0"/>
              <a:t>Елена </a:t>
            </a:r>
            <a:r>
              <a:rPr lang="bg-BG" dirty="0" err="1"/>
              <a:t>влаева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559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997EA9D-B046-20E0-41C6-58B2AC49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Английски език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C497607-5FB2-BAAC-27A8-66A610E308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/>
              <a:t>Миглена </a:t>
            </a:r>
            <a:r>
              <a:rPr lang="bg-BG" dirty="0" err="1"/>
              <a:t>пройнова</a:t>
            </a:r>
            <a:endParaRPr lang="bg-BG" dirty="0"/>
          </a:p>
          <a:p>
            <a:r>
              <a:rPr lang="bg-BG" dirty="0" err="1"/>
              <a:t>Илейона</a:t>
            </a:r>
            <a:r>
              <a:rPr lang="bg-BG" dirty="0"/>
              <a:t> </a:t>
            </a:r>
            <a:r>
              <a:rPr lang="bg-BG" dirty="0" err="1"/>
              <a:t>чичарова</a:t>
            </a:r>
            <a:endParaRPr lang="bg-BG" dirty="0"/>
          </a:p>
          <a:p>
            <a:r>
              <a:rPr lang="bg-BG" dirty="0"/>
              <a:t>Йорданка </a:t>
            </a:r>
            <a:r>
              <a:rPr lang="bg-BG" dirty="0" err="1"/>
              <a:t>узунова</a:t>
            </a:r>
            <a:endParaRPr lang="bg-BG" dirty="0"/>
          </a:p>
          <a:p>
            <a:r>
              <a:rPr lang="bg-BG" dirty="0"/>
              <a:t>Росица </a:t>
            </a:r>
            <a:r>
              <a:rPr lang="bg-BG" dirty="0" err="1"/>
              <a:t>тозева</a:t>
            </a:r>
            <a:endParaRPr lang="bg-BG" dirty="0"/>
          </a:p>
          <a:p>
            <a:r>
              <a:rPr lang="bg-BG" dirty="0"/>
              <a:t>Мария </a:t>
            </a:r>
            <a:r>
              <a:rPr lang="bg-BG" dirty="0" err="1"/>
              <a:t>черкезова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843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26E73F-8468-9A87-E79C-C5A48149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Немски език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FDC0B4A-0610-CF09-2BBA-E193476E80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/>
              <a:t>Надя </a:t>
            </a:r>
            <a:r>
              <a:rPr lang="bg-BG" dirty="0" err="1"/>
              <a:t>маджарова</a:t>
            </a:r>
            <a:endParaRPr lang="bg-BG" dirty="0"/>
          </a:p>
          <a:p>
            <a:r>
              <a:rPr lang="bg-BG" dirty="0"/>
              <a:t>Петя </a:t>
            </a:r>
            <a:r>
              <a:rPr lang="bg-BG" dirty="0" err="1"/>
              <a:t>пълевска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989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A71C31-69A6-F3D6-C404-012F0162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География и икономика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64A2AB6-7352-87D3-B9E4-8E11ED57E3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867" y="1801430"/>
            <a:ext cx="10394707" cy="1151966"/>
          </a:xfrm>
        </p:spPr>
        <p:txBody>
          <a:bodyPr/>
          <a:lstStyle/>
          <a:p>
            <a:r>
              <a:rPr lang="bg-BG" dirty="0"/>
              <a:t>Румяна </a:t>
            </a:r>
            <a:r>
              <a:rPr lang="bg-BG" dirty="0" err="1"/>
              <a:t>любенова</a:t>
            </a:r>
            <a:endParaRPr lang="bg-BG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EA4D02D9-5E75-AAD4-F5D6-D2A95B774812}"/>
              </a:ext>
            </a:extLst>
          </p:cNvPr>
          <p:cNvSpPr txBox="1">
            <a:spLocks/>
          </p:cNvSpPr>
          <p:nvPr/>
        </p:nvSpPr>
        <p:spPr>
          <a:xfrm>
            <a:off x="3869268" y="2582334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История </a:t>
            </a:r>
            <a:r>
              <a:rPr lang="bg-BG"/>
              <a:t>и цивилизации</a:t>
            </a:r>
            <a:endParaRPr lang="bg-BG" dirty="0"/>
          </a:p>
        </p:txBody>
      </p:sp>
      <p:sp>
        <p:nvSpPr>
          <p:cNvPr id="6" name="Контейнер за съдържание 2">
            <a:extLst>
              <a:ext uri="{FF2B5EF4-FFF2-40B4-BE49-F238E27FC236}">
                <a16:creationId xmlns:a16="http://schemas.microsoft.com/office/drawing/2014/main" id="{B3A0E725-AF4B-E67D-FD95-5076A1B90407}"/>
              </a:ext>
            </a:extLst>
          </p:cNvPr>
          <p:cNvSpPr txBox="1">
            <a:spLocks/>
          </p:cNvSpPr>
          <p:nvPr/>
        </p:nvSpPr>
        <p:spPr>
          <a:xfrm>
            <a:off x="6833779" y="241343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Вецислав Велинов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190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ECDAD3-8B26-6C95-E859-8A92788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Философски науки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A40F0EF-454E-6AA2-91C0-6CF8C2F20B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852230"/>
            <a:ext cx="10394707" cy="1151966"/>
          </a:xfrm>
        </p:spPr>
        <p:txBody>
          <a:bodyPr/>
          <a:lstStyle/>
          <a:p>
            <a:r>
              <a:rPr lang="bg-BG" dirty="0"/>
              <a:t>Ива </a:t>
            </a:r>
            <a:r>
              <a:rPr lang="bg-BG" dirty="0" err="1"/>
              <a:t>дойнова</a:t>
            </a:r>
            <a:endParaRPr lang="bg-BG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DFEEB555-947B-71E6-7D14-AB2B8777FCF5}"/>
              </a:ext>
            </a:extLst>
          </p:cNvPr>
          <p:cNvSpPr txBox="1">
            <a:spLocks/>
          </p:cNvSpPr>
          <p:nvPr/>
        </p:nvSpPr>
        <p:spPr>
          <a:xfrm>
            <a:off x="1617135" y="285301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Физическо възпитание и спорт</a:t>
            </a:r>
          </a:p>
        </p:txBody>
      </p:sp>
      <p:sp>
        <p:nvSpPr>
          <p:cNvPr id="7" name="Контейнер за съдържание 2">
            <a:extLst>
              <a:ext uri="{FF2B5EF4-FFF2-40B4-BE49-F238E27FC236}">
                <a16:creationId xmlns:a16="http://schemas.microsoft.com/office/drawing/2014/main" id="{BEBC360C-7F94-C8F4-54F2-4E8A0FCDE1DE}"/>
              </a:ext>
            </a:extLst>
          </p:cNvPr>
          <p:cNvSpPr txBox="1">
            <a:spLocks/>
          </p:cNvSpPr>
          <p:nvPr/>
        </p:nvSpPr>
        <p:spPr>
          <a:xfrm>
            <a:off x="6644159" y="4019448"/>
            <a:ext cx="2652242" cy="115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Христофор </a:t>
            </a:r>
            <a:r>
              <a:rPr lang="bg-BG" dirty="0" err="1"/>
              <a:t>колев</a:t>
            </a:r>
            <a:endParaRPr lang="bg-BG" dirty="0"/>
          </a:p>
          <a:p>
            <a:r>
              <a:rPr lang="bg-BG" dirty="0"/>
              <a:t>Таня </a:t>
            </a:r>
            <a:r>
              <a:rPr lang="bg-BG" dirty="0" err="1"/>
              <a:t>моллова</a:t>
            </a:r>
            <a:endParaRPr lang="bg-BG" dirty="0"/>
          </a:p>
          <a:p>
            <a:r>
              <a:rPr lang="bg-BG" dirty="0"/>
              <a:t>Галя </a:t>
            </a:r>
            <a:r>
              <a:rPr lang="bg-BG" dirty="0" err="1"/>
              <a:t>рачева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098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TM04033927[[fn=Основното събитие]]</Template>
  <TotalTime>7</TotalTime>
  <Words>54</Words>
  <Application>Microsoft Office PowerPoint</Application>
  <PresentationFormat>Широк екран</PresentationFormat>
  <Paragraphs>24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9" baseType="lpstr">
      <vt:lpstr>Arial</vt:lpstr>
      <vt:lpstr>Impact</vt:lpstr>
      <vt:lpstr>Основно събитие</vt:lpstr>
      <vt:lpstr>Хуманитарни дисциплини</vt:lpstr>
      <vt:lpstr>Български език и литература</vt:lpstr>
      <vt:lpstr>Английски език</vt:lpstr>
      <vt:lpstr>Немски език</vt:lpstr>
      <vt:lpstr>География и икономика</vt:lpstr>
      <vt:lpstr>Философски науки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Хуманитарни дисциплини</dc:title>
  <dc:creator>PGT1</dc:creator>
  <cp:lastModifiedBy>PGT1</cp:lastModifiedBy>
  <cp:revision>2</cp:revision>
  <dcterms:created xsi:type="dcterms:W3CDTF">2023-02-01T09:14:39Z</dcterms:created>
  <dcterms:modified xsi:type="dcterms:W3CDTF">2023-09-12T09:20:52Z</dcterms:modified>
</cp:coreProperties>
</file>